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BB02A-A170-4820-AA9A-EC6FCF3C9B17}" type="datetimeFigureOut">
              <a:rPr lang="bg-BG" smtClean="0"/>
              <a:t>19.9.2023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35DBF-E2B9-47C9-BC75-F22D01884B6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7840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 на цита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или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8625A0B-B14A-07F2-D8EA-0CDFC1FFF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1503" y="1380068"/>
            <a:ext cx="9721520" cy="2616199"/>
          </a:xfrm>
        </p:spPr>
        <p:txBody>
          <a:bodyPr>
            <a:normAutofit fontScale="90000"/>
          </a:bodyPr>
          <a:lstStyle/>
          <a:p>
            <a:r>
              <a:rPr lang="bg-BG" sz="6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 </a:t>
            </a:r>
            <a:r>
              <a:rPr lang="en-US" sz="6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QualFarm</a:t>
            </a:r>
            <a:r>
              <a:rPr lang="en-US" sz="6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– </a:t>
            </a:r>
            <a:r>
              <a:rPr lang="bg-BG" dirty="0"/>
              <a:t> стимулиране на  земеделието и предприемачеството</a:t>
            </a:r>
          </a:p>
        </p:txBody>
      </p:sp>
      <p:sp>
        <p:nvSpPr>
          <p:cNvPr id="5" name="object 28">
            <a:extLst>
              <a:ext uri="{FF2B5EF4-FFF2-40B4-BE49-F238E27FC236}">
                <a16:creationId xmlns:a16="http://schemas.microsoft.com/office/drawing/2014/main" id="{F8575CD0-CC4F-65AF-6F68-7E7CAFB248C2}"/>
              </a:ext>
            </a:extLst>
          </p:cNvPr>
          <p:cNvSpPr/>
          <p:nvPr/>
        </p:nvSpPr>
        <p:spPr>
          <a:xfrm>
            <a:off x="7289164" y="4290046"/>
            <a:ext cx="4213859" cy="18242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pic>
        <p:nvPicPr>
          <p:cNvPr id="6" name="Картина 5">
            <a:extLst>
              <a:ext uri="{FF2B5EF4-FFF2-40B4-BE49-F238E27FC236}">
                <a16:creationId xmlns:a16="http://schemas.microsoft.com/office/drawing/2014/main" id="{9AE8C12E-C472-45D5-91A8-55EAD70B63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80922" y="1380068"/>
            <a:ext cx="1209839" cy="825404"/>
          </a:xfrm>
          <a:prstGeom prst="rect">
            <a:avLst/>
          </a:prstGeom>
        </p:spPr>
      </p:pic>
      <p:sp>
        <p:nvSpPr>
          <p:cNvPr id="3" name="Текстово поле 2">
            <a:extLst>
              <a:ext uri="{FF2B5EF4-FFF2-40B4-BE49-F238E27FC236}">
                <a16:creationId xmlns:a16="http://schemas.microsoft.com/office/drawing/2014/main" id="{5CCC4E52-CD16-AE1C-EA52-E705A4E714D1}"/>
              </a:ext>
            </a:extLst>
          </p:cNvPr>
          <p:cNvSpPr txBox="1"/>
          <p:nvPr/>
        </p:nvSpPr>
        <p:spPr>
          <a:xfrm>
            <a:off x="3362034" y="4429999"/>
            <a:ext cx="3927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/>
              <a:t>Златоград,  20.09.2023</a:t>
            </a:r>
          </a:p>
        </p:txBody>
      </p:sp>
    </p:spTree>
    <p:extLst>
      <p:ext uri="{BB962C8B-B14F-4D97-AF65-F5344CB8AC3E}">
        <p14:creationId xmlns:p14="http://schemas.microsoft.com/office/powerpoint/2010/main" val="2822084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044B8C1-9EF5-E1B3-7692-AF3628B5D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6105" y="50922"/>
            <a:ext cx="9299302" cy="150433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bg-BG" sz="24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Подкрепа на предприемачеството в областта на вътрешната обработка на качествени селскостопански продукти в областите Еврос, Хасково, Смолян и Кърджали</a:t>
            </a:r>
            <a:endParaRPr lang="bg-BG" sz="24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C04326B-2F23-1AD2-4DBA-B1C4539BF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9169" y="5522252"/>
            <a:ext cx="7932101" cy="10221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bg-BG" sz="28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bg-BG" sz="2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рограма за сътрудничество </a:t>
            </a:r>
            <a:r>
              <a:rPr lang="ru-RU" sz="2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Interreg V</a:t>
            </a:r>
            <a:r>
              <a:rPr lang="ru-RU" sz="2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bg-BG" sz="2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Гърция-България“</a:t>
            </a:r>
          </a:p>
          <a:p>
            <a:pPr marL="0" indent="0">
              <a:buNone/>
            </a:pPr>
            <a:endParaRPr lang="bg-BG" sz="16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4002077-60DF-322A-F62B-31F97965FF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085642"/>
              </p:ext>
            </p:extLst>
          </p:nvPr>
        </p:nvGraphicFramePr>
        <p:xfrm>
          <a:off x="2036106" y="1560512"/>
          <a:ext cx="9299302" cy="39617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0532">
                  <a:extLst>
                    <a:ext uri="{9D8B030D-6E8A-4147-A177-3AD203B41FA5}">
                      <a16:colId xmlns:a16="http://schemas.microsoft.com/office/drawing/2014/main" val="2157930858"/>
                    </a:ext>
                  </a:extLst>
                </a:gridCol>
                <a:gridCol w="6448770">
                  <a:extLst>
                    <a:ext uri="{9D8B030D-6E8A-4147-A177-3AD203B41FA5}">
                      <a16:colId xmlns:a16="http://schemas.microsoft.com/office/drawing/2014/main" val="2922753500"/>
                    </a:ext>
                  </a:extLst>
                </a:gridCol>
              </a:tblGrid>
              <a:tr h="3961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bg-BG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08" marR="107908" marT="0" marB="0"/>
                </a:tc>
                <a:tc>
                  <a:txBody>
                    <a:bodyPr/>
                    <a:lstStyle/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bg-BG" sz="2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Rural</a:t>
                      </a:r>
                      <a:r>
                        <a:rPr lang="bg-BG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bg-BG" sz="2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</a:t>
                      </a:r>
                      <a:r>
                        <a:rPr lang="bg-BG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bg-BG" sz="2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bg-BG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bg-BG" sz="2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Development</a:t>
                      </a:r>
                      <a:r>
                        <a:rPr lang="bg-BG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bg-BG" sz="2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Company</a:t>
                      </a:r>
                      <a:r>
                        <a:rPr lang="bg-BG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bg-BG" sz="2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bg-BG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North </a:t>
                      </a:r>
                      <a:r>
                        <a:rPr lang="bg-BG" sz="2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Evros</a:t>
                      </a:r>
                      <a:r>
                        <a:rPr lang="bg-BG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S.A., </a:t>
                      </a:r>
                      <a:r>
                        <a:rPr lang="bg-BG" sz="2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Greece</a:t>
                      </a:r>
                      <a:r>
                        <a:rPr lang="bg-BG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 </a:t>
                      </a:r>
                      <a:r>
                        <a:rPr lang="bg-BG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(водещ партньор)</a:t>
                      </a:r>
                      <a:r>
                        <a:rPr lang="en-US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bg-BG" sz="2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lvl="0" indent="-457200">
                        <a:buFont typeface="+mj-lt"/>
                        <a:buAutoNum type="arabicPeriod"/>
                      </a:pPr>
                      <a:r>
                        <a:rPr lang="bg-BG" sz="2600" b="1" kern="1200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Dimosineteristiki</a:t>
                      </a:r>
                      <a:r>
                        <a:rPr lang="bg-BG" sz="2600" b="1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bg-BG" sz="2600" b="1" kern="1200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Evros</a:t>
                      </a:r>
                      <a:r>
                        <a:rPr lang="bg-BG" sz="2600" b="1" kern="12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S.A., </a:t>
                      </a:r>
                      <a:r>
                        <a:rPr lang="bg-BG" sz="2600" b="1" kern="1200" dirty="0" err="1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Greece</a:t>
                      </a:r>
                      <a:endParaRPr lang="bg-BG" sz="2600" b="1" kern="12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bg-BG" sz="2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Сдружение “Съюз за възстановяване и </a:t>
                      </a:r>
                      <a:r>
                        <a:rPr lang="bg-BG" sz="2600" dirty="0">
                          <a:solidFill>
                            <a:schemeClr val="tx1"/>
                          </a:solidFill>
                          <a:effectLst/>
                        </a:rPr>
                        <a:t>развитие“, Хасково, България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bg-BG" sz="2600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</a:rPr>
                        <a:t>„Местна инициативна група Кирково-Златоград“, България</a:t>
                      </a:r>
                      <a:endParaRPr lang="bg-BG" sz="26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7908" marR="107908" marT="0" marB="0"/>
                </a:tc>
                <a:extLst>
                  <a:ext uri="{0D108BD9-81ED-4DB2-BD59-A6C34878D82A}">
                    <a16:rowId xmlns:a16="http://schemas.microsoft.com/office/drawing/2014/main" val="1514943288"/>
                  </a:ext>
                </a:extLst>
              </a:tr>
            </a:tbl>
          </a:graphicData>
        </a:graphic>
      </p:graphicFrame>
      <p:pic>
        <p:nvPicPr>
          <p:cNvPr id="6" name="Картина 5">
            <a:extLst>
              <a:ext uri="{FF2B5EF4-FFF2-40B4-BE49-F238E27FC236}">
                <a16:creationId xmlns:a16="http://schemas.microsoft.com/office/drawing/2014/main" id="{760D6163-C634-F501-D461-27601A9CCB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0719" y="1613637"/>
            <a:ext cx="1733550" cy="75311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Картина 7" descr="Картина, която съдържа текст, лого, Шрифт, Графика&#10;&#10;Описанието е генерирано автоматично">
            <a:extLst>
              <a:ext uri="{FF2B5EF4-FFF2-40B4-BE49-F238E27FC236}">
                <a16:creationId xmlns:a16="http://schemas.microsoft.com/office/drawing/2014/main" id="{79BF4078-0A0D-7132-0958-5CAD3BB98CF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01" r="7065" b="13609"/>
          <a:stretch/>
        </p:blipFill>
        <p:spPr bwMode="auto">
          <a:xfrm>
            <a:off x="2738207" y="2428281"/>
            <a:ext cx="1733550" cy="84702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Картина 9" descr="Billio">
            <a:extLst>
              <a:ext uri="{FF2B5EF4-FFF2-40B4-BE49-F238E27FC236}">
                <a16:creationId xmlns:a16="http://schemas.microsoft.com/office/drawing/2014/main" id="{6D10C1A8-F18C-CDA4-ABA9-A25572FB2859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8611" y="3386870"/>
            <a:ext cx="790575" cy="79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Картина 10">
            <a:extLst>
              <a:ext uri="{FF2B5EF4-FFF2-40B4-BE49-F238E27FC236}">
                <a16:creationId xmlns:a16="http://schemas.microsoft.com/office/drawing/2014/main" id="{B659EE8B-FC0A-9518-9C40-24AA9EB64BF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098" y="4239115"/>
            <a:ext cx="11176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4488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акс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Паралакс</Template>
  <TotalTime>231</TotalTime>
  <Words>86</Words>
  <Application>Microsoft Office PowerPoint</Application>
  <PresentationFormat>Широк екран</PresentationFormat>
  <Paragraphs>8</Paragraphs>
  <Slides>2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2</vt:i4>
      </vt:variant>
    </vt:vector>
  </HeadingPairs>
  <TitlesOfParts>
    <vt:vector size="8" baseType="lpstr">
      <vt:lpstr>Arial</vt:lpstr>
      <vt:lpstr>Calibri</vt:lpstr>
      <vt:lpstr>Cambria</vt:lpstr>
      <vt:lpstr>Corbel</vt:lpstr>
      <vt:lpstr>Times New Roman</vt:lpstr>
      <vt:lpstr>Паралакс</vt:lpstr>
      <vt:lpstr>Проект  QualFarm –  стимулиране на  земеделието и предприемачеството</vt:lpstr>
      <vt:lpstr>Подкрепа на предприемачеството в областта на вътрешната обработка на качествени селскостопански продукти в областите Еврос, Хасково, Смолян и Кърджали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 QualFarm –  стимулиране на  земеделието и предприемачеството</dc:title>
  <dc:creator>Пламен Чингаров</dc:creator>
  <cp:lastModifiedBy>Пламен Чингаров</cp:lastModifiedBy>
  <cp:revision>18</cp:revision>
  <dcterms:created xsi:type="dcterms:W3CDTF">2023-03-28T20:29:55Z</dcterms:created>
  <dcterms:modified xsi:type="dcterms:W3CDTF">2023-09-19T16:30:00Z</dcterms:modified>
</cp:coreProperties>
</file>