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0"/>
  </p:notesMasterIdLst>
  <p:sldIdLst>
    <p:sldId id="306" r:id="rId3"/>
    <p:sldId id="305" r:id="rId4"/>
    <p:sldId id="301" r:id="rId5"/>
    <p:sldId id="315" r:id="rId6"/>
    <p:sldId id="302" r:id="rId7"/>
    <p:sldId id="308" r:id="rId8"/>
    <p:sldId id="309" r:id="rId9"/>
    <p:sldId id="319" r:id="rId10"/>
    <p:sldId id="321" r:id="rId11"/>
    <p:sldId id="323" r:id="rId12"/>
    <p:sldId id="310" r:id="rId13"/>
    <p:sldId id="280" r:id="rId14"/>
    <p:sldId id="311" r:id="rId15"/>
    <p:sldId id="317" r:id="rId16"/>
    <p:sldId id="312" r:id="rId17"/>
    <p:sldId id="313" r:id="rId18"/>
    <p:sldId id="285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E46A21-E874-46E4-8646-C5759DC67AC5}">
          <p14:sldIdLst>
            <p14:sldId id="306"/>
            <p14:sldId id="305"/>
            <p14:sldId id="301"/>
            <p14:sldId id="315"/>
            <p14:sldId id="302"/>
            <p14:sldId id="308"/>
            <p14:sldId id="309"/>
            <p14:sldId id="319"/>
            <p14:sldId id="321"/>
            <p14:sldId id="323"/>
            <p14:sldId id="310"/>
            <p14:sldId id="280"/>
            <p14:sldId id="311"/>
            <p14:sldId id="317"/>
            <p14:sldId id="312"/>
            <p14:sldId id="313"/>
          </p14:sldIdLst>
        </p14:section>
        <p14:section name="Untitled Section" id="{373024FA-577F-4D32-8117-EFF6B06EE5D9}">
          <p14:sldIdLst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3B03D-FE96-40F6-80DD-80574B8D6337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C9A978-BE08-4A27-BDCE-AA67777BD3ED}">
      <dgm:prSet phldrT="[Text]"/>
      <dgm:spPr/>
      <dgm:t>
        <a:bodyPr/>
        <a:lstStyle/>
        <a:p>
          <a:r>
            <a:rPr lang="bg-BG" dirty="0" smtClean="0"/>
            <a:t>Знания и умения</a:t>
          </a:r>
          <a:endParaRPr lang="en-US" dirty="0"/>
        </a:p>
      </dgm:t>
    </dgm:pt>
    <dgm:pt modelId="{4BD05B3E-0D47-4490-9AC1-1F7699AFD08F}" type="parTrans" cxnId="{30A90ED4-212B-4CEB-B2AB-9C13E38C5633}">
      <dgm:prSet/>
      <dgm:spPr/>
      <dgm:t>
        <a:bodyPr/>
        <a:lstStyle/>
        <a:p>
          <a:endParaRPr lang="en-US"/>
        </a:p>
      </dgm:t>
    </dgm:pt>
    <dgm:pt modelId="{E323A187-0AD7-40CA-8E17-1CA8F107A31C}" type="sibTrans" cxnId="{30A90ED4-212B-4CEB-B2AB-9C13E38C5633}">
      <dgm:prSet/>
      <dgm:spPr/>
      <dgm:t>
        <a:bodyPr/>
        <a:lstStyle/>
        <a:p>
          <a:endParaRPr lang="en-US"/>
        </a:p>
      </dgm:t>
    </dgm:pt>
    <dgm:pt modelId="{559954E0-8004-4846-8A65-C8201116B544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bg-BG" sz="1800" dirty="0" smtClean="0"/>
            <a:t>Мотивация</a:t>
          </a:r>
          <a:endParaRPr lang="en-US" sz="1800" dirty="0"/>
        </a:p>
      </dgm:t>
    </dgm:pt>
    <dgm:pt modelId="{B63E6A6A-9DC4-4D93-9F81-43225E0068F7}" type="parTrans" cxnId="{362A48E0-1310-45B8-B206-1DFBCC3AC774}">
      <dgm:prSet/>
      <dgm:spPr/>
      <dgm:t>
        <a:bodyPr/>
        <a:lstStyle/>
        <a:p>
          <a:endParaRPr lang="en-US"/>
        </a:p>
      </dgm:t>
    </dgm:pt>
    <dgm:pt modelId="{E0F7D26E-8E9F-4AD5-9DC1-D3A50D1B46BA}" type="sibTrans" cxnId="{362A48E0-1310-45B8-B206-1DFBCC3AC774}">
      <dgm:prSet/>
      <dgm:spPr/>
      <dgm:t>
        <a:bodyPr/>
        <a:lstStyle/>
        <a:p>
          <a:endParaRPr lang="en-US"/>
        </a:p>
      </dgm:t>
    </dgm:pt>
    <dgm:pt modelId="{47B9E6AF-589E-41EC-B806-13F6F0A25E68}">
      <dgm:prSet phldrT="[Text]"/>
      <dgm:spPr>
        <a:solidFill>
          <a:srgbClr val="7030A0"/>
        </a:solidFill>
      </dgm:spPr>
      <dgm:t>
        <a:bodyPr/>
        <a:lstStyle/>
        <a:p>
          <a:r>
            <a:rPr lang="bg-BG" dirty="0" smtClean="0"/>
            <a:t>Практически модули</a:t>
          </a:r>
          <a:endParaRPr lang="en-US" dirty="0"/>
        </a:p>
      </dgm:t>
    </dgm:pt>
    <dgm:pt modelId="{8313B54B-66B2-476E-9D75-A28185FB8A2B}" type="parTrans" cxnId="{4AFBF1E2-7E35-41BC-BD55-0DB1D34D5ADB}">
      <dgm:prSet/>
      <dgm:spPr/>
      <dgm:t>
        <a:bodyPr/>
        <a:lstStyle/>
        <a:p>
          <a:endParaRPr lang="en-US"/>
        </a:p>
      </dgm:t>
    </dgm:pt>
    <dgm:pt modelId="{668264F0-1027-4BEC-8CC9-C2C73A87446C}" type="sibTrans" cxnId="{4AFBF1E2-7E35-41BC-BD55-0DB1D34D5ADB}">
      <dgm:prSet/>
      <dgm:spPr/>
      <dgm:t>
        <a:bodyPr/>
        <a:lstStyle/>
        <a:p>
          <a:endParaRPr lang="en-US"/>
        </a:p>
      </dgm:t>
    </dgm:pt>
    <dgm:pt modelId="{DFCD5031-E6A3-4B55-823E-EC84C3A7CB7D}">
      <dgm:prSet phldrT="[Text]"/>
      <dgm:spPr/>
      <dgm:t>
        <a:bodyPr/>
        <a:lstStyle/>
        <a:p>
          <a:r>
            <a:rPr lang="bg-BG" dirty="0" smtClean="0"/>
            <a:t>Дигитален маркетинг - уършоп</a:t>
          </a:r>
          <a:endParaRPr lang="en-US" dirty="0"/>
        </a:p>
      </dgm:t>
    </dgm:pt>
    <dgm:pt modelId="{FF28357C-D209-49CD-9A74-CF55368CDAEE}" type="parTrans" cxnId="{B05954D1-A983-4327-BDB0-9873BE8ADDEA}">
      <dgm:prSet/>
      <dgm:spPr/>
      <dgm:t>
        <a:bodyPr/>
        <a:lstStyle/>
        <a:p>
          <a:endParaRPr lang="en-US"/>
        </a:p>
      </dgm:t>
    </dgm:pt>
    <dgm:pt modelId="{4C8C7D6D-4EC1-4798-9B36-6DFB63D4451E}" type="sibTrans" cxnId="{B05954D1-A983-4327-BDB0-9873BE8ADDEA}">
      <dgm:prSet/>
      <dgm:spPr/>
      <dgm:t>
        <a:bodyPr/>
        <a:lstStyle/>
        <a:p>
          <a:endParaRPr lang="en-US"/>
        </a:p>
      </dgm:t>
    </dgm:pt>
    <dgm:pt modelId="{6B9DD775-007C-4EEC-AC82-DB8C347426BC}">
      <dgm:prSet phldrT="[Text]"/>
      <dgm:spPr/>
      <dgm:t>
        <a:bodyPr/>
        <a:lstStyle/>
        <a:p>
          <a:r>
            <a:rPr lang="bg-BG" dirty="0" smtClean="0"/>
            <a:t>Иновативен лагер</a:t>
          </a:r>
          <a:endParaRPr lang="en-US" dirty="0"/>
        </a:p>
      </dgm:t>
    </dgm:pt>
    <dgm:pt modelId="{71B1481A-AEAD-484F-9AB4-195FF3124A8B}" type="parTrans" cxnId="{9764E392-767C-455B-93F8-F568BFC30372}">
      <dgm:prSet/>
      <dgm:spPr/>
      <dgm:t>
        <a:bodyPr/>
        <a:lstStyle/>
        <a:p>
          <a:endParaRPr lang="en-US"/>
        </a:p>
      </dgm:t>
    </dgm:pt>
    <dgm:pt modelId="{68526F54-F53C-4902-9BE2-D469241AB88B}" type="sibTrans" cxnId="{9764E392-767C-455B-93F8-F568BFC30372}">
      <dgm:prSet/>
      <dgm:spPr/>
      <dgm:t>
        <a:bodyPr/>
        <a:lstStyle/>
        <a:p>
          <a:endParaRPr lang="en-US"/>
        </a:p>
      </dgm:t>
    </dgm:pt>
    <dgm:pt modelId="{DF20BE46-3D72-49FA-BA83-9DA2A2C30C75}">
      <dgm:prSet phldrT="[Text]"/>
      <dgm:spPr/>
      <dgm:t>
        <a:bodyPr/>
        <a:lstStyle/>
        <a:p>
          <a:r>
            <a:rPr lang="bg-BG" dirty="0" smtClean="0"/>
            <a:t>Менторство</a:t>
          </a:r>
          <a:endParaRPr lang="en-US" dirty="0"/>
        </a:p>
      </dgm:t>
    </dgm:pt>
    <dgm:pt modelId="{6EC8CC7D-C543-42B6-BD82-378158565CFB}" type="parTrans" cxnId="{C1B8A49F-6B97-45A2-B4AB-4EA993B1BC6F}">
      <dgm:prSet/>
      <dgm:spPr/>
      <dgm:t>
        <a:bodyPr/>
        <a:lstStyle/>
        <a:p>
          <a:endParaRPr lang="en-US"/>
        </a:p>
      </dgm:t>
    </dgm:pt>
    <dgm:pt modelId="{2EEDDC82-22C4-42DA-83E8-8AE28B2E5A90}" type="sibTrans" cxnId="{C1B8A49F-6B97-45A2-B4AB-4EA993B1BC6F}">
      <dgm:prSet/>
      <dgm:spPr/>
      <dgm:t>
        <a:bodyPr/>
        <a:lstStyle/>
        <a:p>
          <a:endParaRPr lang="en-US"/>
        </a:p>
      </dgm:t>
    </dgm:pt>
    <dgm:pt modelId="{F107A282-10B9-499C-83CD-96BAB7442DD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bg-BG" dirty="0" smtClean="0"/>
            <a:t>Работно посещение</a:t>
          </a:r>
          <a:endParaRPr lang="en-US" dirty="0"/>
        </a:p>
      </dgm:t>
    </dgm:pt>
    <dgm:pt modelId="{89A7A56B-C51E-4877-9B06-1A6F653984B8}" type="parTrans" cxnId="{3F372BB0-7048-4F49-9A4A-F824BC5EEA5C}">
      <dgm:prSet/>
      <dgm:spPr/>
      <dgm:t>
        <a:bodyPr/>
        <a:lstStyle/>
        <a:p>
          <a:endParaRPr lang="en-US"/>
        </a:p>
      </dgm:t>
    </dgm:pt>
    <dgm:pt modelId="{9C05B997-E01F-4A73-944D-30F0CC0E24F5}" type="sibTrans" cxnId="{3F372BB0-7048-4F49-9A4A-F824BC5EEA5C}">
      <dgm:prSet/>
      <dgm:spPr/>
      <dgm:t>
        <a:bodyPr/>
        <a:lstStyle/>
        <a:p>
          <a:endParaRPr lang="en-US"/>
        </a:p>
      </dgm:t>
    </dgm:pt>
    <dgm:pt modelId="{B293C2BA-FAF7-41BA-AD17-CD3DABEB8A23}" type="pres">
      <dgm:prSet presAssocID="{2263B03D-FE96-40F6-80DD-80574B8D633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51C0F2E-FD26-4E4C-9A02-278CB5F68597}" type="pres">
      <dgm:prSet presAssocID="{45C9A978-BE08-4A27-BDCE-AA67777BD3ED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AF68ACAC-39DC-4D98-8CC9-35B0E5245D77}" type="pres">
      <dgm:prSet presAssocID="{559954E0-8004-4846-8A65-C8201116B544}" presName="Accent1" presStyleCnt="0"/>
      <dgm:spPr/>
    </dgm:pt>
    <dgm:pt modelId="{55274B05-C5CB-43E0-9D4D-A0F88D38C274}" type="pres">
      <dgm:prSet presAssocID="{559954E0-8004-4846-8A65-C8201116B544}" presName="Accent" presStyleLbl="bgShp" presStyleIdx="0" presStyleCnt="6"/>
      <dgm:spPr/>
    </dgm:pt>
    <dgm:pt modelId="{5B3DC039-E8F2-4FCB-B79F-8F0A090885BC}" type="pres">
      <dgm:prSet presAssocID="{559954E0-8004-4846-8A65-C8201116B54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4F055-7F8C-42E0-B96B-46D6A59262E5}" type="pres">
      <dgm:prSet presAssocID="{47B9E6AF-589E-41EC-B806-13F6F0A25E68}" presName="Accent2" presStyleCnt="0"/>
      <dgm:spPr/>
    </dgm:pt>
    <dgm:pt modelId="{F8B27B38-0587-46AA-A3D2-8DC19FCDC22A}" type="pres">
      <dgm:prSet presAssocID="{47B9E6AF-589E-41EC-B806-13F6F0A25E68}" presName="Accent" presStyleLbl="bgShp" presStyleIdx="1" presStyleCnt="6"/>
      <dgm:spPr/>
    </dgm:pt>
    <dgm:pt modelId="{E91B6EDC-8F1D-478B-B4A0-33A9A10405EF}" type="pres">
      <dgm:prSet presAssocID="{47B9E6AF-589E-41EC-B806-13F6F0A25E68}" presName="Child2" presStyleLbl="node1" presStyleIdx="1" presStyleCnt="6" custLinFactNeighborX="6795" custLinFactNeighborY="59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9653C-45A3-4C9E-B646-5B65DA920F5D}" type="pres">
      <dgm:prSet presAssocID="{DFCD5031-E6A3-4B55-823E-EC84C3A7CB7D}" presName="Accent3" presStyleCnt="0"/>
      <dgm:spPr/>
    </dgm:pt>
    <dgm:pt modelId="{07F40787-215C-4E15-A085-971B69B37150}" type="pres">
      <dgm:prSet presAssocID="{DFCD5031-E6A3-4B55-823E-EC84C3A7CB7D}" presName="Accent" presStyleLbl="bgShp" presStyleIdx="2" presStyleCnt="6"/>
      <dgm:spPr/>
    </dgm:pt>
    <dgm:pt modelId="{0219D15F-A777-4A1B-8866-C151C7C2831D}" type="pres">
      <dgm:prSet presAssocID="{DFCD5031-E6A3-4B55-823E-EC84C3A7CB7D}" presName="Child3" presStyleLbl="node1" presStyleIdx="2" presStyleCnt="6" custLinFactNeighborX="-2396" custLinFactNeighborY="3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974AA-DC41-41DD-A037-069BEFEC8E8F}" type="pres">
      <dgm:prSet presAssocID="{6B9DD775-007C-4EEC-AC82-DB8C347426BC}" presName="Accent4" presStyleCnt="0"/>
      <dgm:spPr/>
    </dgm:pt>
    <dgm:pt modelId="{15F89EBA-E7AD-462A-AA0D-BFEFD3FA0AF1}" type="pres">
      <dgm:prSet presAssocID="{6B9DD775-007C-4EEC-AC82-DB8C347426BC}" presName="Accent" presStyleLbl="bgShp" presStyleIdx="3" presStyleCnt="6"/>
      <dgm:spPr/>
    </dgm:pt>
    <dgm:pt modelId="{C3899889-7561-479D-89A3-E43FACB1D3BC}" type="pres">
      <dgm:prSet presAssocID="{6B9DD775-007C-4EEC-AC82-DB8C347426BC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CA9D3-E605-4E4B-93A9-4667206C20DA}" type="pres">
      <dgm:prSet presAssocID="{DF20BE46-3D72-49FA-BA83-9DA2A2C30C75}" presName="Accent5" presStyleCnt="0"/>
      <dgm:spPr/>
    </dgm:pt>
    <dgm:pt modelId="{2A82C86B-F60F-41D5-A967-59FB12DDE518}" type="pres">
      <dgm:prSet presAssocID="{DF20BE46-3D72-49FA-BA83-9DA2A2C30C75}" presName="Accent" presStyleLbl="bgShp" presStyleIdx="4" presStyleCnt="6" custLinFactNeighborX="-7872" custLinFactNeighborY="-15553"/>
      <dgm:spPr/>
    </dgm:pt>
    <dgm:pt modelId="{646E2BCB-FC7B-4D7B-B851-790C09FD1368}" type="pres">
      <dgm:prSet presAssocID="{DF20BE46-3D72-49FA-BA83-9DA2A2C30C75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1EE3C-7ECB-48B2-9EF6-96F8FA059080}" type="pres">
      <dgm:prSet presAssocID="{F107A282-10B9-499C-83CD-96BAB7442DDC}" presName="Accent6" presStyleCnt="0"/>
      <dgm:spPr/>
    </dgm:pt>
    <dgm:pt modelId="{84014186-11FA-4E62-BA51-02841B8327E2}" type="pres">
      <dgm:prSet presAssocID="{F107A282-10B9-499C-83CD-96BAB7442DDC}" presName="Accent" presStyleLbl="bgShp" presStyleIdx="5" presStyleCnt="6"/>
      <dgm:spPr/>
    </dgm:pt>
    <dgm:pt modelId="{30B5BFCE-AC3E-4ADD-9414-D366073D34F9}" type="pres">
      <dgm:prSet presAssocID="{F107A282-10B9-499C-83CD-96BAB7442DDC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64E392-767C-455B-93F8-F568BFC30372}" srcId="{45C9A978-BE08-4A27-BDCE-AA67777BD3ED}" destId="{6B9DD775-007C-4EEC-AC82-DB8C347426BC}" srcOrd="3" destOrd="0" parTransId="{71B1481A-AEAD-484F-9AB4-195FF3124A8B}" sibTransId="{68526F54-F53C-4902-9BE2-D469241AB88B}"/>
    <dgm:cxn modelId="{811DE14E-6853-46A1-9C3C-BF61E02CA2A5}" type="presOf" srcId="{559954E0-8004-4846-8A65-C8201116B544}" destId="{5B3DC039-E8F2-4FCB-B79F-8F0A090885BC}" srcOrd="0" destOrd="0" presId="urn:microsoft.com/office/officeart/2011/layout/HexagonRadial"/>
    <dgm:cxn modelId="{30A90ED4-212B-4CEB-B2AB-9C13E38C5633}" srcId="{2263B03D-FE96-40F6-80DD-80574B8D6337}" destId="{45C9A978-BE08-4A27-BDCE-AA67777BD3ED}" srcOrd="0" destOrd="0" parTransId="{4BD05B3E-0D47-4490-9AC1-1F7699AFD08F}" sibTransId="{E323A187-0AD7-40CA-8E17-1CA8F107A31C}"/>
    <dgm:cxn modelId="{C1B8A49F-6B97-45A2-B4AB-4EA993B1BC6F}" srcId="{45C9A978-BE08-4A27-BDCE-AA67777BD3ED}" destId="{DF20BE46-3D72-49FA-BA83-9DA2A2C30C75}" srcOrd="4" destOrd="0" parTransId="{6EC8CC7D-C543-42B6-BD82-378158565CFB}" sibTransId="{2EEDDC82-22C4-42DA-83E8-8AE28B2E5A90}"/>
    <dgm:cxn modelId="{4B7E2D45-FAD2-4D86-90F6-F3C2E4529E92}" type="presOf" srcId="{45C9A978-BE08-4A27-BDCE-AA67777BD3ED}" destId="{A51C0F2E-FD26-4E4C-9A02-278CB5F68597}" srcOrd="0" destOrd="0" presId="urn:microsoft.com/office/officeart/2011/layout/HexagonRadial"/>
    <dgm:cxn modelId="{1A271ACD-817A-4393-A5C0-63B36C3F3080}" type="presOf" srcId="{DF20BE46-3D72-49FA-BA83-9DA2A2C30C75}" destId="{646E2BCB-FC7B-4D7B-B851-790C09FD1368}" srcOrd="0" destOrd="0" presId="urn:microsoft.com/office/officeart/2011/layout/HexagonRadial"/>
    <dgm:cxn modelId="{3F371C38-30ED-4403-A26C-B2EB0CA07544}" type="presOf" srcId="{2263B03D-FE96-40F6-80DD-80574B8D6337}" destId="{B293C2BA-FAF7-41BA-AD17-CD3DABEB8A23}" srcOrd="0" destOrd="0" presId="urn:microsoft.com/office/officeart/2011/layout/HexagonRadial"/>
    <dgm:cxn modelId="{7EF5D3FF-90E2-4B31-998A-3A8FA1AC0756}" type="presOf" srcId="{DFCD5031-E6A3-4B55-823E-EC84C3A7CB7D}" destId="{0219D15F-A777-4A1B-8866-C151C7C2831D}" srcOrd="0" destOrd="0" presId="urn:microsoft.com/office/officeart/2011/layout/HexagonRadial"/>
    <dgm:cxn modelId="{3F372BB0-7048-4F49-9A4A-F824BC5EEA5C}" srcId="{45C9A978-BE08-4A27-BDCE-AA67777BD3ED}" destId="{F107A282-10B9-499C-83CD-96BAB7442DDC}" srcOrd="5" destOrd="0" parTransId="{89A7A56B-C51E-4877-9B06-1A6F653984B8}" sibTransId="{9C05B997-E01F-4A73-944D-30F0CC0E24F5}"/>
    <dgm:cxn modelId="{B05954D1-A983-4327-BDB0-9873BE8ADDEA}" srcId="{45C9A978-BE08-4A27-BDCE-AA67777BD3ED}" destId="{DFCD5031-E6A3-4B55-823E-EC84C3A7CB7D}" srcOrd="2" destOrd="0" parTransId="{FF28357C-D209-49CD-9A74-CF55368CDAEE}" sibTransId="{4C8C7D6D-4EC1-4798-9B36-6DFB63D4451E}"/>
    <dgm:cxn modelId="{2BC31FFA-7D3E-4F35-B48E-218C571112CE}" type="presOf" srcId="{47B9E6AF-589E-41EC-B806-13F6F0A25E68}" destId="{E91B6EDC-8F1D-478B-B4A0-33A9A10405EF}" srcOrd="0" destOrd="0" presId="urn:microsoft.com/office/officeart/2011/layout/HexagonRadial"/>
    <dgm:cxn modelId="{9FD7CC9D-56AB-44A6-96E9-0577B4AF0ECF}" type="presOf" srcId="{6B9DD775-007C-4EEC-AC82-DB8C347426BC}" destId="{C3899889-7561-479D-89A3-E43FACB1D3BC}" srcOrd="0" destOrd="0" presId="urn:microsoft.com/office/officeart/2011/layout/HexagonRadial"/>
    <dgm:cxn modelId="{4AFBF1E2-7E35-41BC-BD55-0DB1D34D5ADB}" srcId="{45C9A978-BE08-4A27-BDCE-AA67777BD3ED}" destId="{47B9E6AF-589E-41EC-B806-13F6F0A25E68}" srcOrd="1" destOrd="0" parTransId="{8313B54B-66B2-476E-9D75-A28185FB8A2B}" sibTransId="{668264F0-1027-4BEC-8CC9-C2C73A87446C}"/>
    <dgm:cxn modelId="{C252E0C4-F4A3-431E-9A84-9CBF51FBE2C4}" type="presOf" srcId="{F107A282-10B9-499C-83CD-96BAB7442DDC}" destId="{30B5BFCE-AC3E-4ADD-9414-D366073D34F9}" srcOrd="0" destOrd="0" presId="urn:microsoft.com/office/officeart/2011/layout/HexagonRadial"/>
    <dgm:cxn modelId="{362A48E0-1310-45B8-B206-1DFBCC3AC774}" srcId="{45C9A978-BE08-4A27-BDCE-AA67777BD3ED}" destId="{559954E0-8004-4846-8A65-C8201116B544}" srcOrd="0" destOrd="0" parTransId="{B63E6A6A-9DC4-4D93-9F81-43225E0068F7}" sibTransId="{E0F7D26E-8E9F-4AD5-9DC1-D3A50D1B46BA}"/>
    <dgm:cxn modelId="{8C7A0E64-FEEB-4D3C-86C3-9B45AFE4BF2D}" type="presParOf" srcId="{B293C2BA-FAF7-41BA-AD17-CD3DABEB8A23}" destId="{A51C0F2E-FD26-4E4C-9A02-278CB5F68597}" srcOrd="0" destOrd="0" presId="urn:microsoft.com/office/officeart/2011/layout/HexagonRadial"/>
    <dgm:cxn modelId="{9E121312-5FD2-498F-8028-BBE473C32492}" type="presParOf" srcId="{B293C2BA-FAF7-41BA-AD17-CD3DABEB8A23}" destId="{AF68ACAC-39DC-4D98-8CC9-35B0E5245D77}" srcOrd="1" destOrd="0" presId="urn:microsoft.com/office/officeart/2011/layout/HexagonRadial"/>
    <dgm:cxn modelId="{C0208A1E-387A-484D-BDF9-CAEF42E18D9A}" type="presParOf" srcId="{AF68ACAC-39DC-4D98-8CC9-35B0E5245D77}" destId="{55274B05-C5CB-43E0-9D4D-A0F88D38C274}" srcOrd="0" destOrd="0" presId="urn:microsoft.com/office/officeart/2011/layout/HexagonRadial"/>
    <dgm:cxn modelId="{F0324E96-B9A1-4AA9-824D-268CA4A33235}" type="presParOf" srcId="{B293C2BA-FAF7-41BA-AD17-CD3DABEB8A23}" destId="{5B3DC039-E8F2-4FCB-B79F-8F0A090885BC}" srcOrd="2" destOrd="0" presId="urn:microsoft.com/office/officeart/2011/layout/HexagonRadial"/>
    <dgm:cxn modelId="{04345840-2C99-4276-A760-3A4D4C732370}" type="presParOf" srcId="{B293C2BA-FAF7-41BA-AD17-CD3DABEB8A23}" destId="{5814F055-7F8C-42E0-B96B-46D6A59262E5}" srcOrd="3" destOrd="0" presId="urn:microsoft.com/office/officeart/2011/layout/HexagonRadial"/>
    <dgm:cxn modelId="{12688207-94C4-40AB-9B85-97F7D672828B}" type="presParOf" srcId="{5814F055-7F8C-42E0-B96B-46D6A59262E5}" destId="{F8B27B38-0587-46AA-A3D2-8DC19FCDC22A}" srcOrd="0" destOrd="0" presId="urn:microsoft.com/office/officeart/2011/layout/HexagonRadial"/>
    <dgm:cxn modelId="{40C2447F-2841-4EB4-B661-608AE92185D6}" type="presParOf" srcId="{B293C2BA-FAF7-41BA-AD17-CD3DABEB8A23}" destId="{E91B6EDC-8F1D-478B-B4A0-33A9A10405EF}" srcOrd="4" destOrd="0" presId="urn:microsoft.com/office/officeart/2011/layout/HexagonRadial"/>
    <dgm:cxn modelId="{C5D62FDC-8ABF-4D3F-AA95-469A1C642A40}" type="presParOf" srcId="{B293C2BA-FAF7-41BA-AD17-CD3DABEB8A23}" destId="{DE79653C-45A3-4C9E-B646-5B65DA920F5D}" srcOrd="5" destOrd="0" presId="urn:microsoft.com/office/officeart/2011/layout/HexagonRadial"/>
    <dgm:cxn modelId="{C6BD4580-F66F-4EAF-B165-6AA63EE1D809}" type="presParOf" srcId="{DE79653C-45A3-4C9E-B646-5B65DA920F5D}" destId="{07F40787-215C-4E15-A085-971B69B37150}" srcOrd="0" destOrd="0" presId="urn:microsoft.com/office/officeart/2011/layout/HexagonRadial"/>
    <dgm:cxn modelId="{34A0598E-F0BA-4AA0-A715-B865FD7A85EC}" type="presParOf" srcId="{B293C2BA-FAF7-41BA-AD17-CD3DABEB8A23}" destId="{0219D15F-A777-4A1B-8866-C151C7C2831D}" srcOrd="6" destOrd="0" presId="urn:microsoft.com/office/officeart/2011/layout/HexagonRadial"/>
    <dgm:cxn modelId="{6A06E95D-0BFB-415B-BCED-BD70AF94AEED}" type="presParOf" srcId="{B293C2BA-FAF7-41BA-AD17-CD3DABEB8A23}" destId="{62D974AA-DC41-41DD-A037-069BEFEC8E8F}" srcOrd="7" destOrd="0" presId="urn:microsoft.com/office/officeart/2011/layout/HexagonRadial"/>
    <dgm:cxn modelId="{84144347-3F40-491D-8996-EC0DBAEC9587}" type="presParOf" srcId="{62D974AA-DC41-41DD-A037-069BEFEC8E8F}" destId="{15F89EBA-E7AD-462A-AA0D-BFEFD3FA0AF1}" srcOrd="0" destOrd="0" presId="urn:microsoft.com/office/officeart/2011/layout/HexagonRadial"/>
    <dgm:cxn modelId="{6B1BBC7C-3B51-4681-9546-81D2C301AC89}" type="presParOf" srcId="{B293C2BA-FAF7-41BA-AD17-CD3DABEB8A23}" destId="{C3899889-7561-479D-89A3-E43FACB1D3BC}" srcOrd="8" destOrd="0" presId="urn:microsoft.com/office/officeart/2011/layout/HexagonRadial"/>
    <dgm:cxn modelId="{06F65BC8-69A5-4419-9595-DDEE46A5A652}" type="presParOf" srcId="{B293C2BA-FAF7-41BA-AD17-CD3DABEB8A23}" destId="{A73CA9D3-E605-4E4B-93A9-4667206C20DA}" srcOrd="9" destOrd="0" presId="urn:microsoft.com/office/officeart/2011/layout/HexagonRadial"/>
    <dgm:cxn modelId="{6F9CDBCE-A3F2-4083-8371-B18C6FC5AE3D}" type="presParOf" srcId="{A73CA9D3-E605-4E4B-93A9-4667206C20DA}" destId="{2A82C86B-F60F-41D5-A967-59FB12DDE518}" srcOrd="0" destOrd="0" presId="urn:microsoft.com/office/officeart/2011/layout/HexagonRadial"/>
    <dgm:cxn modelId="{50BA8269-1AD5-453E-B74C-EBDFBB599225}" type="presParOf" srcId="{B293C2BA-FAF7-41BA-AD17-CD3DABEB8A23}" destId="{646E2BCB-FC7B-4D7B-B851-790C09FD1368}" srcOrd="10" destOrd="0" presId="urn:microsoft.com/office/officeart/2011/layout/HexagonRadial"/>
    <dgm:cxn modelId="{07DEB8B7-F8AF-493B-BE41-F34ACB40A5C3}" type="presParOf" srcId="{B293C2BA-FAF7-41BA-AD17-CD3DABEB8A23}" destId="{2611EE3C-7ECB-48B2-9EF6-96F8FA059080}" srcOrd="11" destOrd="0" presId="urn:microsoft.com/office/officeart/2011/layout/HexagonRadial"/>
    <dgm:cxn modelId="{A31FD519-2A3B-466E-BA5F-FAC1B22222B9}" type="presParOf" srcId="{2611EE3C-7ECB-48B2-9EF6-96F8FA059080}" destId="{84014186-11FA-4E62-BA51-02841B8327E2}" srcOrd="0" destOrd="0" presId="urn:microsoft.com/office/officeart/2011/layout/HexagonRadial"/>
    <dgm:cxn modelId="{1AD90962-FB80-4C40-9B0F-BBABF136AF14}" type="presParOf" srcId="{B293C2BA-FAF7-41BA-AD17-CD3DABEB8A23}" destId="{30B5BFCE-AC3E-4ADD-9414-D366073D34F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7B41E6-FD9D-4BD2-9367-23227639352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D37CE31-A443-49F6-AB79-8B75ECABC1FB}">
      <dgm:prSet phldrT="[Text]" custT="1"/>
      <dgm:spPr/>
      <dgm:t>
        <a:bodyPr/>
        <a:lstStyle/>
        <a:p>
          <a:r>
            <a:rPr lang="bg-BG" sz="2400" b="1" dirty="0" smtClean="0"/>
            <a:t>Потенциални предприемачи</a:t>
          </a:r>
          <a:endParaRPr lang="en-US" sz="2400" b="1" dirty="0"/>
        </a:p>
      </dgm:t>
    </dgm:pt>
    <dgm:pt modelId="{7B27E609-A143-496E-B2B8-884D9022A911}" type="parTrans" cxnId="{F1736AE7-3DC5-4367-8C7F-456D719CDFCC}">
      <dgm:prSet/>
      <dgm:spPr/>
      <dgm:t>
        <a:bodyPr/>
        <a:lstStyle/>
        <a:p>
          <a:endParaRPr lang="en-US"/>
        </a:p>
      </dgm:t>
    </dgm:pt>
    <dgm:pt modelId="{34FBB345-F1A2-4C97-A925-8E0B60F517D5}" type="sibTrans" cxnId="{F1736AE7-3DC5-4367-8C7F-456D719CDFCC}">
      <dgm:prSet/>
      <dgm:spPr/>
      <dgm:t>
        <a:bodyPr/>
        <a:lstStyle/>
        <a:p>
          <a:endParaRPr lang="en-US"/>
        </a:p>
      </dgm:t>
    </dgm:pt>
    <dgm:pt modelId="{E10321F6-28BC-4A7B-8FAD-BA2D1ED82AD4}">
      <dgm:prSet phldrT="[Text]" custT="1"/>
      <dgm:spPr/>
      <dgm:t>
        <a:bodyPr/>
        <a:lstStyle/>
        <a:p>
          <a:r>
            <a:rPr lang="bg-BG" sz="2800" b="1" dirty="0" smtClean="0"/>
            <a:t>Ментори</a:t>
          </a:r>
          <a:endParaRPr lang="en-US" sz="3200" b="1" dirty="0"/>
        </a:p>
      </dgm:t>
    </dgm:pt>
    <dgm:pt modelId="{5AACD9CB-E8C0-41E2-98DE-AD5F824FB313}" type="parTrans" cxnId="{B082D647-C84E-4B56-8B9B-FF62720909D6}">
      <dgm:prSet/>
      <dgm:spPr/>
      <dgm:t>
        <a:bodyPr/>
        <a:lstStyle/>
        <a:p>
          <a:endParaRPr lang="en-US"/>
        </a:p>
      </dgm:t>
    </dgm:pt>
    <dgm:pt modelId="{4ED8552B-BA84-448F-A602-433199E20E36}" type="sibTrans" cxnId="{B082D647-C84E-4B56-8B9B-FF62720909D6}">
      <dgm:prSet/>
      <dgm:spPr/>
      <dgm:t>
        <a:bodyPr/>
        <a:lstStyle/>
        <a:p>
          <a:endParaRPr lang="en-US"/>
        </a:p>
      </dgm:t>
    </dgm:pt>
    <dgm:pt modelId="{702D20B7-2A23-4C17-AC66-296712A1A863}">
      <dgm:prSet phldrT="[Text]" custT="1"/>
      <dgm:spPr/>
      <dgm:t>
        <a:bodyPr/>
        <a:lstStyle/>
        <a:p>
          <a:r>
            <a:rPr lang="bg-BG" sz="2800" b="1" dirty="0" smtClean="0"/>
            <a:t>Предприемачи</a:t>
          </a:r>
          <a:endParaRPr lang="en-US" sz="3200" b="1" dirty="0"/>
        </a:p>
      </dgm:t>
    </dgm:pt>
    <dgm:pt modelId="{64800666-93BA-4645-91D4-157245C77BF0}" type="parTrans" cxnId="{05E396A2-0CBD-4FA4-9DEB-D980142717B3}">
      <dgm:prSet/>
      <dgm:spPr/>
      <dgm:t>
        <a:bodyPr/>
        <a:lstStyle/>
        <a:p>
          <a:endParaRPr lang="en-US"/>
        </a:p>
      </dgm:t>
    </dgm:pt>
    <dgm:pt modelId="{7E2F8199-1C7F-4070-9208-0E0DB17E9547}" type="sibTrans" cxnId="{05E396A2-0CBD-4FA4-9DEB-D980142717B3}">
      <dgm:prSet/>
      <dgm:spPr/>
      <dgm:t>
        <a:bodyPr/>
        <a:lstStyle/>
        <a:p>
          <a:endParaRPr lang="en-US"/>
        </a:p>
      </dgm:t>
    </dgm:pt>
    <dgm:pt modelId="{103E8FCD-34C6-4405-8D7E-24C90A4131EB}" type="pres">
      <dgm:prSet presAssocID="{7A7B41E6-FD9D-4BD2-9367-232276393523}" presName="Name0" presStyleCnt="0">
        <dgm:presLayoutVars>
          <dgm:dir/>
          <dgm:resizeHandles val="exact"/>
        </dgm:presLayoutVars>
      </dgm:prSet>
      <dgm:spPr/>
    </dgm:pt>
    <dgm:pt modelId="{4011473A-1FA0-435B-8C5F-EE2A24320635}" type="pres">
      <dgm:prSet presAssocID="{7A7B41E6-FD9D-4BD2-9367-232276393523}" presName="fgShape" presStyleLbl="fgShp" presStyleIdx="0" presStyleCnt="1"/>
      <dgm:spPr/>
    </dgm:pt>
    <dgm:pt modelId="{57A9BFEC-48A2-4C8C-886F-7718EDC673EC}" type="pres">
      <dgm:prSet presAssocID="{7A7B41E6-FD9D-4BD2-9367-232276393523}" presName="linComp" presStyleCnt="0"/>
      <dgm:spPr/>
    </dgm:pt>
    <dgm:pt modelId="{DD56907F-2C7F-4CFA-B775-E9B9798D7C7C}" type="pres">
      <dgm:prSet presAssocID="{DD37CE31-A443-49F6-AB79-8B75ECABC1FB}" presName="compNode" presStyleCnt="0"/>
      <dgm:spPr/>
    </dgm:pt>
    <dgm:pt modelId="{9A84A30B-0359-41E0-9D41-46D5CD962BEB}" type="pres">
      <dgm:prSet presAssocID="{DD37CE31-A443-49F6-AB79-8B75ECABC1FB}" presName="bkgdShape" presStyleLbl="node1" presStyleIdx="0" presStyleCnt="3"/>
      <dgm:spPr/>
      <dgm:t>
        <a:bodyPr/>
        <a:lstStyle/>
        <a:p>
          <a:endParaRPr lang="en-US"/>
        </a:p>
      </dgm:t>
    </dgm:pt>
    <dgm:pt modelId="{AA598AC2-AC5B-459E-B8E7-8774601727A8}" type="pres">
      <dgm:prSet presAssocID="{DD37CE31-A443-49F6-AB79-8B75ECABC1F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9ACC8-E505-4F62-8644-5CC244B1AC92}" type="pres">
      <dgm:prSet presAssocID="{DD37CE31-A443-49F6-AB79-8B75ECABC1FB}" presName="invisiNode" presStyleLbl="node1" presStyleIdx="0" presStyleCnt="3"/>
      <dgm:spPr/>
    </dgm:pt>
    <dgm:pt modelId="{A0D11C08-12CE-4650-AC32-50999EE424B6}" type="pres">
      <dgm:prSet presAssocID="{DD37CE31-A443-49F6-AB79-8B75ECABC1FB}" presName="imagNode" presStyleLbl="fgImgPlace1" presStyleIdx="0" presStyleCnt="3" custScaleX="253302" custScaleY="186074" custLinFactNeighborX="-1620" custLinFactNeighborY="-1927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2A3E36FA-C740-4247-90DE-AECB2823D4C9}" type="pres">
      <dgm:prSet presAssocID="{34FBB345-F1A2-4C97-A925-8E0B60F517D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B6EA61-8566-44CB-AFBC-A703DA100E5A}" type="pres">
      <dgm:prSet presAssocID="{E10321F6-28BC-4A7B-8FAD-BA2D1ED82AD4}" presName="compNode" presStyleCnt="0"/>
      <dgm:spPr/>
    </dgm:pt>
    <dgm:pt modelId="{0A143C92-C355-4891-9A79-42B85150FAC8}" type="pres">
      <dgm:prSet presAssocID="{E10321F6-28BC-4A7B-8FAD-BA2D1ED82AD4}" presName="bkgdShape" presStyleLbl="node1" presStyleIdx="1" presStyleCnt="3"/>
      <dgm:spPr/>
      <dgm:t>
        <a:bodyPr/>
        <a:lstStyle/>
        <a:p>
          <a:endParaRPr lang="en-US"/>
        </a:p>
      </dgm:t>
    </dgm:pt>
    <dgm:pt modelId="{F5C99FBB-002E-4B03-B581-46F25A7E915A}" type="pres">
      <dgm:prSet presAssocID="{E10321F6-28BC-4A7B-8FAD-BA2D1ED82AD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34596-FAB9-47BE-A3D8-97C001560BAC}" type="pres">
      <dgm:prSet presAssocID="{E10321F6-28BC-4A7B-8FAD-BA2D1ED82AD4}" presName="invisiNode" presStyleLbl="node1" presStyleIdx="1" presStyleCnt="3"/>
      <dgm:spPr/>
    </dgm:pt>
    <dgm:pt modelId="{C06A3057-97EE-42A5-8E6E-F8D27D951BD4}" type="pres">
      <dgm:prSet presAssocID="{E10321F6-28BC-4A7B-8FAD-BA2D1ED82AD4}" presName="imagNode" presStyleLbl="fgImgPlace1" presStyleIdx="1" presStyleCnt="3" custScaleX="248585" custScaleY="176081" custLinFactNeighborX="-2431" custLinFactNeighborY="486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B39876C-4C90-4B38-93AE-DC3572E47FBD}" type="pres">
      <dgm:prSet presAssocID="{4ED8552B-BA84-448F-A602-433199E20E3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85AA40F-797F-49F8-B302-A1DFE86D91C9}" type="pres">
      <dgm:prSet presAssocID="{702D20B7-2A23-4C17-AC66-296712A1A863}" presName="compNode" presStyleCnt="0"/>
      <dgm:spPr/>
    </dgm:pt>
    <dgm:pt modelId="{33C3A3A1-12B5-4E34-B909-215C698D56D9}" type="pres">
      <dgm:prSet presAssocID="{702D20B7-2A23-4C17-AC66-296712A1A863}" presName="bkgdShape" presStyleLbl="node1" presStyleIdx="2" presStyleCnt="3"/>
      <dgm:spPr/>
      <dgm:t>
        <a:bodyPr/>
        <a:lstStyle/>
        <a:p>
          <a:endParaRPr lang="en-US"/>
        </a:p>
      </dgm:t>
    </dgm:pt>
    <dgm:pt modelId="{FD02B58E-70BD-4251-BB43-9AB38B27A4FF}" type="pres">
      <dgm:prSet presAssocID="{702D20B7-2A23-4C17-AC66-296712A1A86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F5486-0E8E-492D-9BE1-283C5485D78C}" type="pres">
      <dgm:prSet presAssocID="{702D20B7-2A23-4C17-AC66-296712A1A863}" presName="invisiNode" presStyleLbl="node1" presStyleIdx="2" presStyleCnt="3"/>
      <dgm:spPr/>
    </dgm:pt>
    <dgm:pt modelId="{6B841E6D-4E80-464E-A870-138307AF0143}" type="pres">
      <dgm:prSet presAssocID="{702D20B7-2A23-4C17-AC66-296712A1A863}" presName="imagNode" presStyleLbl="fgImgPlace1" presStyleIdx="2" presStyleCnt="3" custScaleX="218702" custScaleY="17852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B082D647-C84E-4B56-8B9B-FF62720909D6}" srcId="{7A7B41E6-FD9D-4BD2-9367-232276393523}" destId="{E10321F6-28BC-4A7B-8FAD-BA2D1ED82AD4}" srcOrd="1" destOrd="0" parTransId="{5AACD9CB-E8C0-41E2-98DE-AD5F824FB313}" sibTransId="{4ED8552B-BA84-448F-A602-433199E20E36}"/>
    <dgm:cxn modelId="{BAF352D2-8852-4952-8938-C4947CBF2A72}" type="presOf" srcId="{4ED8552B-BA84-448F-A602-433199E20E36}" destId="{4B39876C-4C90-4B38-93AE-DC3572E47FBD}" srcOrd="0" destOrd="0" presId="urn:microsoft.com/office/officeart/2005/8/layout/hList7"/>
    <dgm:cxn modelId="{0C669F37-E01F-43F8-97E4-9B98897D82C9}" type="presOf" srcId="{DD37CE31-A443-49F6-AB79-8B75ECABC1FB}" destId="{AA598AC2-AC5B-459E-B8E7-8774601727A8}" srcOrd="1" destOrd="0" presId="urn:microsoft.com/office/officeart/2005/8/layout/hList7"/>
    <dgm:cxn modelId="{FF4663CE-48DB-4316-B540-08BE70CB7AE6}" type="presOf" srcId="{7A7B41E6-FD9D-4BD2-9367-232276393523}" destId="{103E8FCD-34C6-4405-8D7E-24C90A4131EB}" srcOrd="0" destOrd="0" presId="urn:microsoft.com/office/officeart/2005/8/layout/hList7"/>
    <dgm:cxn modelId="{F1736AE7-3DC5-4367-8C7F-456D719CDFCC}" srcId="{7A7B41E6-FD9D-4BD2-9367-232276393523}" destId="{DD37CE31-A443-49F6-AB79-8B75ECABC1FB}" srcOrd="0" destOrd="0" parTransId="{7B27E609-A143-496E-B2B8-884D9022A911}" sibTransId="{34FBB345-F1A2-4C97-A925-8E0B60F517D5}"/>
    <dgm:cxn modelId="{24F5E95A-87B9-4D63-A093-2E051D29AFFB}" type="presOf" srcId="{E10321F6-28BC-4A7B-8FAD-BA2D1ED82AD4}" destId="{0A143C92-C355-4891-9A79-42B85150FAC8}" srcOrd="0" destOrd="0" presId="urn:microsoft.com/office/officeart/2005/8/layout/hList7"/>
    <dgm:cxn modelId="{BF50F986-8DB6-4D03-AD36-5AB4C49897EC}" type="presOf" srcId="{702D20B7-2A23-4C17-AC66-296712A1A863}" destId="{FD02B58E-70BD-4251-BB43-9AB38B27A4FF}" srcOrd="1" destOrd="0" presId="urn:microsoft.com/office/officeart/2005/8/layout/hList7"/>
    <dgm:cxn modelId="{6A0A05F1-E2F6-4381-BC3C-AFDAB0344EF2}" type="presOf" srcId="{702D20B7-2A23-4C17-AC66-296712A1A863}" destId="{33C3A3A1-12B5-4E34-B909-215C698D56D9}" srcOrd="0" destOrd="0" presId="urn:microsoft.com/office/officeart/2005/8/layout/hList7"/>
    <dgm:cxn modelId="{2A403DE6-7B0B-4878-84D4-F2516B2773C6}" type="presOf" srcId="{34FBB345-F1A2-4C97-A925-8E0B60F517D5}" destId="{2A3E36FA-C740-4247-90DE-AECB2823D4C9}" srcOrd="0" destOrd="0" presId="urn:microsoft.com/office/officeart/2005/8/layout/hList7"/>
    <dgm:cxn modelId="{694BF193-6BB5-4E6B-9C29-256865599568}" type="presOf" srcId="{E10321F6-28BC-4A7B-8FAD-BA2D1ED82AD4}" destId="{F5C99FBB-002E-4B03-B581-46F25A7E915A}" srcOrd="1" destOrd="0" presId="urn:microsoft.com/office/officeart/2005/8/layout/hList7"/>
    <dgm:cxn modelId="{71CCCB33-7C42-4136-9C34-5B961806D8EE}" type="presOf" srcId="{DD37CE31-A443-49F6-AB79-8B75ECABC1FB}" destId="{9A84A30B-0359-41E0-9D41-46D5CD962BEB}" srcOrd="0" destOrd="0" presId="urn:microsoft.com/office/officeart/2005/8/layout/hList7"/>
    <dgm:cxn modelId="{05E396A2-0CBD-4FA4-9DEB-D980142717B3}" srcId="{7A7B41E6-FD9D-4BD2-9367-232276393523}" destId="{702D20B7-2A23-4C17-AC66-296712A1A863}" srcOrd="2" destOrd="0" parTransId="{64800666-93BA-4645-91D4-157245C77BF0}" sibTransId="{7E2F8199-1C7F-4070-9208-0E0DB17E9547}"/>
    <dgm:cxn modelId="{CCF2826C-4628-4364-82C4-B2A8FBEF6F35}" type="presParOf" srcId="{103E8FCD-34C6-4405-8D7E-24C90A4131EB}" destId="{4011473A-1FA0-435B-8C5F-EE2A24320635}" srcOrd="0" destOrd="0" presId="urn:microsoft.com/office/officeart/2005/8/layout/hList7"/>
    <dgm:cxn modelId="{1092675D-0625-4AD3-89D5-4C7B1D656662}" type="presParOf" srcId="{103E8FCD-34C6-4405-8D7E-24C90A4131EB}" destId="{57A9BFEC-48A2-4C8C-886F-7718EDC673EC}" srcOrd="1" destOrd="0" presId="urn:microsoft.com/office/officeart/2005/8/layout/hList7"/>
    <dgm:cxn modelId="{62D3BFF5-AD14-40E9-B183-F5B37A9CDF27}" type="presParOf" srcId="{57A9BFEC-48A2-4C8C-886F-7718EDC673EC}" destId="{DD56907F-2C7F-4CFA-B775-E9B9798D7C7C}" srcOrd="0" destOrd="0" presId="urn:microsoft.com/office/officeart/2005/8/layout/hList7"/>
    <dgm:cxn modelId="{66C56956-B13B-4CBF-AB7F-6C0ADB465E86}" type="presParOf" srcId="{DD56907F-2C7F-4CFA-B775-E9B9798D7C7C}" destId="{9A84A30B-0359-41E0-9D41-46D5CD962BEB}" srcOrd="0" destOrd="0" presId="urn:microsoft.com/office/officeart/2005/8/layout/hList7"/>
    <dgm:cxn modelId="{EB48DAD1-C77E-4A25-9C0B-7CCB0E81F687}" type="presParOf" srcId="{DD56907F-2C7F-4CFA-B775-E9B9798D7C7C}" destId="{AA598AC2-AC5B-459E-B8E7-8774601727A8}" srcOrd="1" destOrd="0" presId="urn:microsoft.com/office/officeart/2005/8/layout/hList7"/>
    <dgm:cxn modelId="{594D6CE0-BA70-4CAA-9EDF-00A5DC357C1D}" type="presParOf" srcId="{DD56907F-2C7F-4CFA-B775-E9B9798D7C7C}" destId="{C399ACC8-E505-4F62-8644-5CC244B1AC92}" srcOrd="2" destOrd="0" presId="urn:microsoft.com/office/officeart/2005/8/layout/hList7"/>
    <dgm:cxn modelId="{D09AD692-498A-463A-8773-5E5C05F940B6}" type="presParOf" srcId="{DD56907F-2C7F-4CFA-B775-E9B9798D7C7C}" destId="{A0D11C08-12CE-4650-AC32-50999EE424B6}" srcOrd="3" destOrd="0" presId="urn:microsoft.com/office/officeart/2005/8/layout/hList7"/>
    <dgm:cxn modelId="{3495B9BB-476A-4629-8894-C90215252E50}" type="presParOf" srcId="{57A9BFEC-48A2-4C8C-886F-7718EDC673EC}" destId="{2A3E36FA-C740-4247-90DE-AECB2823D4C9}" srcOrd="1" destOrd="0" presId="urn:microsoft.com/office/officeart/2005/8/layout/hList7"/>
    <dgm:cxn modelId="{5DEA81CE-D23D-42C2-B4B5-BE957FF62AA1}" type="presParOf" srcId="{57A9BFEC-48A2-4C8C-886F-7718EDC673EC}" destId="{0CB6EA61-8566-44CB-AFBC-A703DA100E5A}" srcOrd="2" destOrd="0" presId="urn:microsoft.com/office/officeart/2005/8/layout/hList7"/>
    <dgm:cxn modelId="{86621782-694C-4E28-A5C5-267D9312A6D0}" type="presParOf" srcId="{0CB6EA61-8566-44CB-AFBC-A703DA100E5A}" destId="{0A143C92-C355-4891-9A79-42B85150FAC8}" srcOrd="0" destOrd="0" presId="urn:microsoft.com/office/officeart/2005/8/layout/hList7"/>
    <dgm:cxn modelId="{204F4D55-19B9-4210-B940-268A5E036F52}" type="presParOf" srcId="{0CB6EA61-8566-44CB-AFBC-A703DA100E5A}" destId="{F5C99FBB-002E-4B03-B581-46F25A7E915A}" srcOrd="1" destOrd="0" presId="urn:microsoft.com/office/officeart/2005/8/layout/hList7"/>
    <dgm:cxn modelId="{E54E7EAF-A6F4-4F43-8885-528F21E95A0E}" type="presParOf" srcId="{0CB6EA61-8566-44CB-AFBC-A703DA100E5A}" destId="{35134596-FAB9-47BE-A3D8-97C001560BAC}" srcOrd="2" destOrd="0" presId="urn:microsoft.com/office/officeart/2005/8/layout/hList7"/>
    <dgm:cxn modelId="{4178FE7A-9BDE-4E61-AFB6-A72FD850579F}" type="presParOf" srcId="{0CB6EA61-8566-44CB-AFBC-A703DA100E5A}" destId="{C06A3057-97EE-42A5-8E6E-F8D27D951BD4}" srcOrd="3" destOrd="0" presId="urn:microsoft.com/office/officeart/2005/8/layout/hList7"/>
    <dgm:cxn modelId="{1D0ED733-3EA2-4B80-B1FA-CA7CC5F906DA}" type="presParOf" srcId="{57A9BFEC-48A2-4C8C-886F-7718EDC673EC}" destId="{4B39876C-4C90-4B38-93AE-DC3572E47FBD}" srcOrd="3" destOrd="0" presId="urn:microsoft.com/office/officeart/2005/8/layout/hList7"/>
    <dgm:cxn modelId="{053EA5C6-F98F-4612-B750-291A264F287F}" type="presParOf" srcId="{57A9BFEC-48A2-4C8C-886F-7718EDC673EC}" destId="{E85AA40F-797F-49F8-B302-A1DFE86D91C9}" srcOrd="4" destOrd="0" presId="urn:microsoft.com/office/officeart/2005/8/layout/hList7"/>
    <dgm:cxn modelId="{EE5993F8-8107-474E-962E-ACC71F8EB864}" type="presParOf" srcId="{E85AA40F-797F-49F8-B302-A1DFE86D91C9}" destId="{33C3A3A1-12B5-4E34-B909-215C698D56D9}" srcOrd="0" destOrd="0" presId="urn:microsoft.com/office/officeart/2005/8/layout/hList7"/>
    <dgm:cxn modelId="{F7FD0B9E-F748-4D56-95CB-E8E676907E68}" type="presParOf" srcId="{E85AA40F-797F-49F8-B302-A1DFE86D91C9}" destId="{FD02B58E-70BD-4251-BB43-9AB38B27A4FF}" srcOrd="1" destOrd="0" presId="urn:microsoft.com/office/officeart/2005/8/layout/hList7"/>
    <dgm:cxn modelId="{7F6C6E3B-66BD-4358-9F35-2212A12E2EC9}" type="presParOf" srcId="{E85AA40F-797F-49F8-B302-A1DFE86D91C9}" destId="{356F5486-0E8E-492D-9BE1-283C5485D78C}" srcOrd="2" destOrd="0" presId="urn:microsoft.com/office/officeart/2005/8/layout/hList7"/>
    <dgm:cxn modelId="{94C125FF-E4A5-48E3-A455-7186AC8EE776}" type="presParOf" srcId="{E85AA40F-797F-49F8-B302-A1DFE86D91C9}" destId="{6B841E6D-4E80-464E-A870-138307AF01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7A0633-F42F-4D90-AF3C-7F63A1565A2D}" type="doc">
      <dgm:prSet loTypeId="urn:microsoft.com/office/officeart/2005/8/layout/hProcess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4A797E1-8E20-405C-9555-FCF509D8DDCF}">
      <dgm:prSet phldrT="[Text]" custT="1"/>
      <dgm:spPr/>
      <dgm:t>
        <a:bodyPr lIns="0" tIns="0" rIns="0" bIns="0"/>
        <a:lstStyle/>
        <a:p>
          <a:pPr marL="0">
            <a:spcAft>
              <a:spcPts val="0"/>
            </a:spcAft>
          </a:pPr>
          <a:r>
            <a:rPr lang="bg-BG" sz="1800" dirty="0" smtClean="0"/>
            <a:t>Примери</a:t>
          </a:r>
          <a:endParaRPr lang="en-US" sz="1800" dirty="0"/>
        </a:p>
      </dgm:t>
    </dgm:pt>
    <dgm:pt modelId="{610CE94C-727A-42E3-A793-CD6B3E7C765B}" type="parTrans" cxnId="{EA3FEE05-97C4-49EC-810D-AB08A75B6058}">
      <dgm:prSet/>
      <dgm:spPr/>
      <dgm:t>
        <a:bodyPr/>
        <a:lstStyle/>
        <a:p>
          <a:endParaRPr lang="en-US"/>
        </a:p>
      </dgm:t>
    </dgm:pt>
    <dgm:pt modelId="{7AFE6EFD-BBBB-4BD9-8FE3-3EDFB4474682}" type="sibTrans" cxnId="{EA3FEE05-97C4-49EC-810D-AB08A75B6058}">
      <dgm:prSet/>
      <dgm:spPr/>
      <dgm:t>
        <a:bodyPr/>
        <a:lstStyle/>
        <a:p>
          <a:endParaRPr lang="en-US"/>
        </a:p>
      </dgm:t>
    </dgm:pt>
    <dgm:pt modelId="{910ACCEA-3747-40D8-B797-4EC610DC39DA}">
      <dgm:prSet phldrT="[Text]" custT="1"/>
      <dgm:spPr/>
      <dgm:t>
        <a:bodyPr lIns="0" tIns="0" rIns="0" bIns="0"/>
        <a:lstStyle/>
        <a:p>
          <a:pPr marL="0">
            <a:spcAft>
              <a:spcPts val="0"/>
            </a:spcAft>
          </a:pPr>
          <a:endParaRPr lang="en-US" sz="1800" dirty="0"/>
        </a:p>
      </dgm:t>
    </dgm:pt>
    <dgm:pt modelId="{E1EB54F4-E29C-4019-A763-A4645D8BA4C6}" type="parTrans" cxnId="{DFE6FC53-DFB9-4020-8611-BCFAE7846830}">
      <dgm:prSet/>
      <dgm:spPr/>
      <dgm:t>
        <a:bodyPr/>
        <a:lstStyle/>
        <a:p>
          <a:endParaRPr lang="en-US"/>
        </a:p>
      </dgm:t>
    </dgm:pt>
    <dgm:pt modelId="{D92ABCFA-09EB-46E3-85F9-A56A1800A3BB}" type="sibTrans" cxnId="{DFE6FC53-DFB9-4020-8611-BCFAE7846830}">
      <dgm:prSet/>
      <dgm:spPr/>
      <dgm:t>
        <a:bodyPr/>
        <a:lstStyle/>
        <a:p>
          <a:endParaRPr lang="en-US"/>
        </a:p>
      </dgm:t>
    </dgm:pt>
    <dgm:pt modelId="{6A7BD21A-5312-4231-BC02-C272ED28BA0F}">
      <dgm:prSet phldrT="[Text]" custT="1"/>
      <dgm:spPr/>
      <dgm:t>
        <a:bodyPr lIns="0" tIns="0" rIns="0" bIns="0"/>
        <a:lstStyle/>
        <a:p>
          <a:pPr marL="0" indent="0">
            <a:spcAft>
              <a:spcPts val="0"/>
            </a:spcAft>
            <a:tabLst>
              <a:tab pos="177800" algn="l"/>
            </a:tabLst>
          </a:pPr>
          <a:r>
            <a:rPr lang="bg-BG" sz="1800" dirty="0" smtClean="0"/>
            <a:t> Работа в екип</a:t>
          </a:r>
          <a:endParaRPr lang="en-US" sz="1800" dirty="0"/>
        </a:p>
      </dgm:t>
    </dgm:pt>
    <dgm:pt modelId="{8648FB37-918F-4F89-8661-C93D7C975F02}" type="parTrans" cxnId="{BAB47C90-AF47-4987-90D7-BF5A6D1F5D6C}">
      <dgm:prSet/>
      <dgm:spPr/>
      <dgm:t>
        <a:bodyPr/>
        <a:lstStyle/>
        <a:p>
          <a:endParaRPr lang="en-US"/>
        </a:p>
      </dgm:t>
    </dgm:pt>
    <dgm:pt modelId="{53F99E82-2FAA-46BF-821F-354E1D16DE0D}" type="sibTrans" cxnId="{BAB47C90-AF47-4987-90D7-BF5A6D1F5D6C}">
      <dgm:prSet/>
      <dgm:spPr/>
      <dgm:t>
        <a:bodyPr/>
        <a:lstStyle/>
        <a:p>
          <a:endParaRPr lang="en-US"/>
        </a:p>
      </dgm:t>
    </dgm:pt>
    <dgm:pt modelId="{A9E9830F-622C-4FB3-A235-75670407F749}">
      <dgm:prSet phldrT="[Text]" custT="1"/>
      <dgm:spPr/>
      <dgm:t>
        <a:bodyPr lIns="0" tIns="0" rIns="0" bIns="0"/>
        <a:lstStyle/>
        <a:p>
          <a:pPr marL="0" indent="0">
            <a:spcAft>
              <a:spcPts val="0"/>
            </a:spcAft>
            <a:tabLst>
              <a:tab pos="177800" algn="l"/>
            </a:tabLst>
          </a:pPr>
          <a:r>
            <a:rPr lang="bg-BG" sz="1800" dirty="0" smtClean="0"/>
            <a:t> Разработване на бизнес идея</a:t>
          </a:r>
          <a:endParaRPr lang="en-US" sz="1800" dirty="0"/>
        </a:p>
      </dgm:t>
    </dgm:pt>
    <dgm:pt modelId="{0CD54FF9-72B5-4143-9D3E-5BB188199BBD}" type="parTrans" cxnId="{A6AF42EE-8766-428D-AC5E-81F6D7ABE78C}">
      <dgm:prSet/>
      <dgm:spPr/>
      <dgm:t>
        <a:bodyPr/>
        <a:lstStyle/>
        <a:p>
          <a:endParaRPr lang="en-US"/>
        </a:p>
      </dgm:t>
    </dgm:pt>
    <dgm:pt modelId="{31669415-5968-49AE-BA34-AE8343104E9C}" type="sibTrans" cxnId="{A6AF42EE-8766-428D-AC5E-81F6D7ABE78C}">
      <dgm:prSet/>
      <dgm:spPr/>
      <dgm:t>
        <a:bodyPr/>
        <a:lstStyle/>
        <a:p>
          <a:endParaRPr lang="en-US"/>
        </a:p>
      </dgm:t>
    </dgm:pt>
    <dgm:pt modelId="{95F11A1E-0118-4D17-8092-DB53CE09B58F}">
      <dgm:prSet phldrT="[Text]" custT="1"/>
      <dgm:spPr/>
      <dgm:t>
        <a:bodyPr/>
        <a:lstStyle/>
        <a:p>
          <a:r>
            <a:rPr lang="bg-BG" sz="1800" dirty="0" smtClean="0">
              <a:solidFill>
                <a:schemeClr val="tx1"/>
              </a:solidFill>
            </a:rPr>
            <a:t>Нетуъркинг</a:t>
          </a:r>
          <a:endParaRPr lang="en-US" sz="1800" dirty="0">
            <a:solidFill>
              <a:schemeClr val="tx1"/>
            </a:solidFill>
          </a:endParaRPr>
        </a:p>
      </dgm:t>
    </dgm:pt>
    <dgm:pt modelId="{DD5242C0-6639-4102-9CB4-050EB8403F2F}" type="parTrans" cxnId="{7ECB43F8-769C-4B54-B520-CC464328FD6C}">
      <dgm:prSet/>
      <dgm:spPr/>
      <dgm:t>
        <a:bodyPr/>
        <a:lstStyle/>
        <a:p>
          <a:endParaRPr lang="en-US"/>
        </a:p>
      </dgm:t>
    </dgm:pt>
    <dgm:pt modelId="{9E1DA903-431C-4061-8308-9EEBE5CB3574}" type="sibTrans" cxnId="{7ECB43F8-769C-4B54-B520-CC464328FD6C}">
      <dgm:prSet/>
      <dgm:spPr/>
      <dgm:t>
        <a:bodyPr/>
        <a:lstStyle/>
        <a:p>
          <a:endParaRPr lang="en-US"/>
        </a:p>
      </dgm:t>
    </dgm:pt>
    <dgm:pt modelId="{169B5858-223E-418C-8B8C-C14A83D7E126}">
      <dgm:prSet phldrT="[Text]"/>
      <dgm:spPr/>
      <dgm:t>
        <a:bodyPr/>
        <a:lstStyle/>
        <a:p>
          <a:r>
            <a:rPr lang="bg-BG" dirty="0" smtClean="0"/>
            <a:t>Взаимодейстие</a:t>
          </a:r>
          <a:r>
            <a:rPr lang="en-US" dirty="0" smtClean="0"/>
            <a:t> </a:t>
          </a:r>
          <a:endParaRPr lang="en-US" dirty="0"/>
        </a:p>
      </dgm:t>
    </dgm:pt>
    <dgm:pt modelId="{DB98BBD9-BB80-45D8-9821-3C92634733AF}" type="parTrans" cxnId="{ABBF1719-A83A-42C1-8B92-966603B05154}">
      <dgm:prSet/>
      <dgm:spPr/>
      <dgm:t>
        <a:bodyPr/>
        <a:lstStyle/>
        <a:p>
          <a:endParaRPr lang="en-US"/>
        </a:p>
      </dgm:t>
    </dgm:pt>
    <dgm:pt modelId="{60749265-5B29-4DCB-8A81-A5F2DD6C0CE6}" type="sibTrans" cxnId="{ABBF1719-A83A-42C1-8B92-966603B05154}">
      <dgm:prSet/>
      <dgm:spPr/>
      <dgm:t>
        <a:bodyPr/>
        <a:lstStyle/>
        <a:p>
          <a:endParaRPr lang="en-US"/>
        </a:p>
      </dgm:t>
    </dgm:pt>
    <dgm:pt modelId="{4E4F62DB-A69A-45CE-925F-3AC6767F5975}">
      <dgm:prSet phldrT="[Text]" custT="1"/>
      <dgm:spPr/>
      <dgm:t>
        <a:bodyPr lIns="0" tIns="0" rIns="0" bIns="0"/>
        <a:lstStyle/>
        <a:p>
          <a:pPr marL="0">
            <a:spcAft>
              <a:spcPts val="0"/>
            </a:spcAft>
          </a:pPr>
          <a:endParaRPr lang="en-US" sz="1800" dirty="0"/>
        </a:p>
      </dgm:t>
    </dgm:pt>
    <dgm:pt modelId="{42D94EC1-F71E-4A22-9C46-BC3F5F45F3EB}" type="parTrans" cxnId="{03565230-87EB-4B7C-81C5-A0B57CD2B0D2}">
      <dgm:prSet/>
      <dgm:spPr/>
      <dgm:t>
        <a:bodyPr/>
        <a:lstStyle/>
        <a:p>
          <a:endParaRPr lang="en-US"/>
        </a:p>
      </dgm:t>
    </dgm:pt>
    <dgm:pt modelId="{9D7711BD-34DF-49BB-96F7-17307C94C7AC}" type="sibTrans" cxnId="{03565230-87EB-4B7C-81C5-A0B57CD2B0D2}">
      <dgm:prSet/>
      <dgm:spPr/>
      <dgm:t>
        <a:bodyPr/>
        <a:lstStyle/>
        <a:p>
          <a:endParaRPr lang="en-US"/>
        </a:p>
      </dgm:t>
    </dgm:pt>
    <dgm:pt modelId="{F7B27DC5-CBA2-42CA-9ED5-8544FC502224}">
      <dgm:prSet phldrT="[Text]" custT="1"/>
      <dgm:spPr/>
      <dgm:t>
        <a:bodyPr lIns="0" tIns="0" rIns="0" bIns="0"/>
        <a:lstStyle/>
        <a:p>
          <a:pPr marL="0" indent="0">
            <a:spcAft>
              <a:spcPts val="0"/>
            </a:spcAft>
            <a:tabLst>
              <a:tab pos="177800" algn="l"/>
            </a:tabLst>
          </a:pPr>
          <a:endParaRPr lang="en-US" sz="1800" dirty="0"/>
        </a:p>
      </dgm:t>
    </dgm:pt>
    <dgm:pt modelId="{4DE7294F-9706-4056-A145-445BC9AAC0FD}" type="parTrans" cxnId="{B2CFD3A4-8290-4231-ADD2-D90076D3EB16}">
      <dgm:prSet/>
      <dgm:spPr/>
      <dgm:t>
        <a:bodyPr/>
        <a:lstStyle/>
        <a:p>
          <a:endParaRPr lang="en-US"/>
        </a:p>
      </dgm:t>
    </dgm:pt>
    <dgm:pt modelId="{85DCA482-BC11-44C4-A976-3F1D74A9589F}" type="sibTrans" cxnId="{B2CFD3A4-8290-4231-ADD2-D90076D3EB16}">
      <dgm:prSet/>
      <dgm:spPr/>
      <dgm:t>
        <a:bodyPr/>
        <a:lstStyle/>
        <a:p>
          <a:endParaRPr lang="en-US"/>
        </a:p>
      </dgm:t>
    </dgm:pt>
    <dgm:pt modelId="{85A69152-AA42-4B3B-9F7E-89F05586D6E3}">
      <dgm:prSet phldrT="[Text]" custT="1"/>
      <dgm:spPr/>
      <dgm:t>
        <a:bodyPr/>
        <a:lstStyle/>
        <a:p>
          <a:r>
            <a:rPr lang="bg-BG" sz="1800" dirty="0" smtClean="0">
              <a:solidFill>
                <a:schemeClr val="tx1"/>
              </a:solidFill>
            </a:rPr>
            <a:t>Умения</a:t>
          </a:r>
          <a:r>
            <a:rPr lang="en-US" sz="1600" dirty="0" smtClean="0">
              <a:solidFill>
                <a:schemeClr val="tx1"/>
              </a:solidFill>
            </a:rPr>
            <a:t> </a:t>
          </a:r>
          <a:endParaRPr lang="en-US" sz="1600" dirty="0">
            <a:solidFill>
              <a:schemeClr val="tx1"/>
            </a:solidFill>
          </a:endParaRPr>
        </a:p>
      </dgm:t>
    </dgm:pt>
    <dgm:pt modelId="{A94F94A0-CA6C-4CAE-BACF-92AB697FB55A}" type="sibTrans" cxnId="{0BDCE3CE-128C-4226-B74A-A3A2086D6E30}">
      <dgm:prSet/>
      <dgm:spPr/>
      <dgm:t>
        <a:bodyPr/>
        <a:lstStyle/>
        <a:p>
          <a:endParaRPr lang="en-US"/>
        </a:p>
      </dgm:t>
    </dgm:pt>
    <dgm:pt modelId="{6429ECFA-9EA2-4C67-916E-5E2CFF91780B}" type="parTrans" cxnId="{0BDCE3CE-128C-4226-B74A-A3A2086D6E30}">
      <dgm:prSet/>
      <dgm:spPr/>
      <dgm:t>
        <a:bodyPr/>
        <a:lstStyle/>
        <a:p>
          <a:endParaRPr lang="en-US"/>
        </a:p>
      </dgm:t>
    </dgm:pt>
    <dgm:pt modelId="{FF038B52-1C13-4AB5-8D71-B9BCA221B4F9}">
      <dgm:prSet phldrT="[Text]"/>
      <dgm:spPr/>
      <dgm:t>
        <a:bodyPr/>
        <a:lstStyle/>
        <a:p>
          <a:r>
            <a:rPr lang="bg-BG" dirty="0" smtClean="0">
              <a:solidFill>
                <a:schemeClr val="tx1"/>
              </a:solidFill>
            </a:rPr>
            <a:t>Нови знания</a:t>
          </a:r>
          <a:endParaRPr lang="en-US" dirty="0">
            <a:solidFill>
              <a:schemeClr val="tx1"/>
            </a:solidFill>
          </a:endParaRPr>
        </a:p>
      </dgm:t>
    </dgm:pt>
    <dgm:pt modelId="{F63EBA14-EAC3-45D0-906B-B7CACA023301}" type="sibTrans" cxnId="{9A91B645-5C94-4FFF-95B6-12593516F685}">
      <dgm:prSet/>
      <dgm:spPr/>
      <dgm:t>
        <a:bodyPr/>
        <a:lstStyle/>
        <a:p>
          <a:endParaRPr lang="en-US"/>
        </a:p>
      </dgm:t>
    </dgm:pt>
    <dgm:pt modelId="{31438594-D9B7-48E7-99AE-5E138926C2BB}" type="parTrans" cxnId="{9A91B645-5C94-4FFF-95B6-12593516F685}">
      <dgm:prSet/>
      <dgm:spPr/>
      <dgm:t>
        <a:bodyPr/>
        <a:lstStyle/>
        <a:p>
          <a:endParaRPr lang="en-US"/>
        </a:p>
      </dgm:t>
    </dgm:pt>
    <dgm:pt modelId="{60494138-BA0A-49CB-85E8-A95ECA7D6DB1}">
      <dgm:prSet phldrT="[Text]" custT="1"/>
      <dgm:spPr/>
      <dgm:t>
        <a:bodyPr lIns="0" tIns="0" rIns="0" bIns="0"/>
        <a:lstStyle/>
        <a:p>
          <a:pPr marL="0">
            <a:spcAft>
              <a:spcPts val="0"/>
            </a:spcAft>
          </a:pPr>
          <a:r>
            <a:rPr lang="bg-BG" sz="1800" dirty="0" smtClean="0"/>
            <a:t>Кратки презентации</a:t>
          </a:r>
          <a:endParaRPr lang="en-US" sz="1800" dirty="0"/>
        </a:p>
      </dgm:t>
    </dgm:pt>
    <dgm:pt modelId="{A28A652F-33E1-4CCD-9062-70332FFECC3C}" type="parTrans" cxnId="{B6A1F680-343D-4EF1-AA80-AAC0AA3E2E0B}">
      <dgm:prSet/>
      <dgm:spPr/>
    </dgm:pt>
    <dgm:pt modelId="{E0B5A6B3-A506-40CA-BE23-65A4E17D31FA}" type="sibTrans" cxnId="{B6A1F680-343D-4EF1-AA80-AAC0AA3E2E0B}">
      <dgm:prSet/>
      <dgm:spPr/>
    </dgm:pt>
    <dgm:pt modelId="{4A61B4D9-2A8A-4299-BB81-906311996F0D}">
      <dgm:prSet phldrT="[Text]" custT="1"/>
      <dgm:spPr/>
      <dgm:t>
        <a:bodyPr lIns="0" tIns="0" rIns="0" bIns="0"/>
        <a:lstStyle/>
        <a:p>
          <a:pPr marL="0">
            <a:spcAft>
              <a:spcPts val="0"/>
            </a:spcAft>
          </a:pPr>
          <a:r>
            <a:rPr lang="bg-BG" sz="1800" dirty="0" smtClean="0"/>
            <a:t>Ясни насоки</a:t>
          </a:r>
          <a:endParaRPr lang="en-US" sz="1800" dirty="0"/>
        </a:p>
      </dgm:t>
    </dgm:pt>
    <dgm:pt modelId="{02121A37-DF11-4965-8336-553A11088C57}" type="parTrans" cxnId="{0C9CB8D1-23E7-49E8-87A3-7F2EFE67D30C}">
      <dgm:prSet/>
      <dgm:spPr/>
    </dgm:pt>
    <dgm:pt modelId="{22FFB1EA-F2C3-423A-AF5F-30ADE3BBE85F}" type="sibTrans" cxnId="{0C9CB8D1-23E7-49E8-87A3-7F2EFE67D30C}">
      <dgm:prSet/>
      <dgm:spPr/>
    </dgm:pt>
    <dgm:pt modelId="{67DC0BF4-9643-4450-A4F5-C42A9F914681}">
      <dgm:prSet phldrT="[Text]" custT="1"/>
      <dgm:spPr/>
      <dgm:t>
        <a:bodyPr lIns="0" tIns="0" rIns="0" bIns="0"/>
        <a:lstStyle/>
        <a:p>
          <a:pPr marL="0" indent="0">
            <a:spcAft>
              <a:spcPts val="0"/>
            </a:spcAft>
            <a:tabLst>
              <a:tab pos="177800" algn="l"/>
            </a:tabLst>
          </a:pPr>
          <a:r>
            <a:rPr lang="bg-BG" sz="1800" dirty="0" smtClean="0"/>
            <a:t>Презентиране</a:t>
          </a:r>
          <a:endParaRPr lang="en-US" sz="1800" dirty="0"/>
        </a:p>
      </dgm:t>
    </dgm:pt>
    <dgm:pt modelId="{F87682D8-2AB5-443C-B4F7-E4E48B9F98CD}" type="parTrans" cxnId="{F1467872-ABB5-4ECE-953B-ACB25FDBCA05}">
      <dgm:prSet/>
      <dgm:spPr/>
    </dgm:pt>
    <dgm:pt modelId="{88F0A2FD-F8AA-460A-9E31-2AF119CACFA4}" type="sibTrans" cxnId="{F1467872-ABB5-4ECE-953B-ACB25FDBCA05}">
      <dgm:prSet/>
      <dgm:spPr/>
    </dgm:pt>
    <dgm:pt modelId="{FE5DF700-FA3E-444A-8143-83643A5C8583}">
      <dgm:prSet phldrT="[Text]" custT="1"/>
      <dgm:spPr/>
      <dgm:t>
        <a:bodyPr lIns="0" tIns="0" rIns="0" bIns="0"/>
        <a:lstStyle/>
        <a:p>
          <a:pPr marL="0" indent="0">
            <a:spcAft>
              <a:spcPts val="0"/>
            </a:spcAft>
            <a:tabLst>
              <a:tab pos="177800" algn="l"/>
            </a:tabLst>
          </a:pPr>
          <a:r>
            <a:rPr lang="bg-BG" sz="1800" dirty="0" smtClean="0"/>
            <a:t>Менторство</a:t>
          </a:r>
          <a:endParaRPr lang="en-US" sz="1800" dirty="0"/>
        </a:p>
      </dgm:t>
    </dgm:pt>
    <dgm:pt modelId="{B824CDB4-FFAB-4C93-9D9B-A2CF84FFABC7}" type="parTrans" cxnId="{98AC2C22-0276-4F52-9CA7-BA28FD6D72D8}">
      <dgm:prSet/>
      <dgm:spPr/>
    </dgm:pt>
    <dgm:pt modelId="{7AE61B7A-7483-46D8-805E-25701144C2F4}" type="sibTrans" cxnId="{98AC2C22-0276-4F52-9CA7-BA28FD6D72D8}">
      <dgm:prSet/>
      <dgm:spPr/>
    </dgm:pt>
    <dgm:pt modelId="{F937B935-8B68-4172-9F0D-A8EA7063B9B0}">
      <dgm:prSet phldrT="[Text]"/>
      <dgm:spPr/>
      <dgm:t>
        <a:bodyPr/>
        <a:lstStyle/>
        <a:p>
          <a:r>
            <a:rPr lang="bg-BG" dirty="0" smtClean="0"/>
            <a:t>Обратна връзка от предприемачи</a:t>
          </a:r>
          <a:endParaRPr lang="en-US" dirty="0"/>
        </a:p>
      </dgm:t>
    </dgm:pt>
    <dgm:pt modelId="{BE4AD6B8-2E8C-4F43-9BDB-F0E88260CA00}" type="parTrans" cxnId="{3A531D00-C2F0-45AD-AEF1-BE8BDA462FF0}">
      <dgm:prSet/>
      <dgm:spPr/>
    </dgm:pt>
    <dgm:pt modelId="{CE1163E3-2233-4395-B824-84C09587773C}" type="sibTrans" cxnId="{3A531D00-C2F0-45AD-AEF1-BE8BDA462FF0}">
      <dgm:prSet/>
      <dgm:spPr/>
    </dgm:pt>
    <dgm:pt modelId="{1423C040-46CD-4673-98BE-D99C62EFF70A}">
      <dgm:prSet phldrT="[Text]"/>
      <dgm:spPr/>
      <dgm:t>
        <a:bodyPr/>
        <a:lstStyle/>
        <a:p>
          <a:r>
            <a:rPr lang="bg-BG" dirty="0" smtClean="0"/>
            <a:t>Принос в общността</a:t>
          </a:r>
          <a:endParaRPr lang="en-US" dirty="0"/>
        </a:p>
      </dgm:t>
    </dgm:pt>
    <dgm:pt modelId="{7F016362-C7A2-43E3-A0C5-DFD35ECA1E62}" type="parTrans" cxnId="{7879F15B-A861-472D-A6B2-B4B4B0AB14A9}">
      <dgm:prSet/>
      <dgm:spPr/>
    </dgm:pt>
    <dgm:pt modelId="{A17E119F-FA63-43D9-8956-8D0647122155}" type="sibTrans" cxnId="{7879F15B-A861-472D-A6B2-B4B4B0AB14A9}">
      <dgm:prSet/>
      <dgm:spPr/>
    </dgm:pt>
    <dgm:pt modelId="{F0FC29D7-6FEE-46A1-9414-CE01C8E4BFFA}">
      <dgm:prSet phldrT="[Text]"/>
      <dgm:spPr/>
      <dgm:t>
        <a:bodyPr/>
        <a:lstStyle/>
        <a:p>
          <a:r>
            <a:rPr lang="bg-BG" dirty="0" smtClean="0"/>
            <a:t>медии</a:t>
          </a:r>
          <a:endParaRPr lang="en-US" dirty="0"/>
        </a:p>
      </dgm:t>
    </dgm:pt>
    <dgm:pt modelId="{C9D9B196-49E2-439E-B108-B05DED4194CD}" type="parTrans" cxnId="{D2F51EEC-5F6C-4EBD-87BD-9DCC0E5B05A2}">
      <dgm:prSet/>
      <dgm:spPr/>
    </dgm:pt>
    <dgm:pt modelId="{DCBDF018-B47A-45D0-863F-E8AC71D8E61D}" type="sibTrans" cxnId="{D2F51EEC-5F6C-4EBD-87BD-9DCC0E5B05A2}">
      <dgm:prSet/>
      <dgm:spPr/>
    </dgm:pt>
    <dgm:pt modelId="{90030D44-B9A9-41C6-839C-49D0D0B24C5D}" type="pres">
      <dgm:prSet presAssocID="{007A0633-F42F-4D90-AF3C-7F63A1565A2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64C4D9-9491-484A-8DB9-4F84691CF56F}" type="pres">
      <dgm:prSet presAssocID="{FF038B52-1C13-4AB5-8D71-B9BCA221B4F9}" presName="compNode" presStyleCnt="0"/>
      <dgm:spPr/>
    </dgm:pt>
    <dgm:pt modelId="{5003BB57-CB82-4995-B0A8-E0C5CD2D62E1}" type="pres">
      <dgm:prSet presAssocID="{FF038B52-1C13-4AB5-8D71-B9BCA221B4F9}" presName="noGeometry" presStyleCnt="0"/>
      <dgm:spPr/>
    </dgm:pt>
    <dgm:pt modelId="{DB3CAA3E-5690-4E34-AE01-C846EA5A7A13}" type="pres">
      <dgm:prSet presAssocID="{FF038B52-1C13-4AB5-8D71-B9BCA221B4F9}" presName="childTextVisible" presStyleLbl="bgAccFollowNode1" presStyleIdx="0" presStyleCnt="3" custScaleY="114270" custLinFactNeighborX="5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A31BE-41AA-4047-824D-7A2B2AE335FA}" type="pres">
      <dgm:prSet presAssocID="{FF038B52-1C13-4AB5-8D71-B9BCA221B4F9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F9578A21-7751-4B1C-BE99-920F28893EAF}" type="pres">
      <dgm:prSet presAssocID="{FF038B52-1C13-4AB5-8D71-B9BCA221B4F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3BDEC-97B8-4FDB-A69A-1F2441033732}" type="pres">
      <dgm:prSet presAssocID="{FF038B52-1C13-4AB5-8D71-B9BCA221B4F9}" presName="aSpace" presStyleCnt="0"/>
      <dgm:spPr/>
    </dgm:pt>
    <dgm:pt modelId="{59630B91-5042-4811-9F84-67B77FC03320}" type="pres">
      <dgm:prSet presAssocID="{85A69152-AA42-4B3B-9F7E-89F05586D6E3}" presName="compNode" presStyleCnt="0"/>
      <dgm:spPr/>
    </dgm:pt>
    <dgm:pt modelId="{5462479D-E2C9-472F-8006-D0CB33100A21}" type="pres">
      <dgm:prSet presAssocID="{85A69152-AA42-4B3B-9F7E-89F05586D6E3}" presName="noGeometry" presStyleCnt="0"/>
      <dgm:spPr/>
    </dgm:pt>
    <dgm:pt modelId="{9FE5AF7E-367A-4E42-AF0E-860DDF947905}" type="pres">
      <dgm:prSet presAssocID="{85A69152-AA42-4B3B-9F7E-89F05586D6E3}" presName="childTextVisible" presStyleLbl="bgAccFollowNode1" presStyleIdx="1" presStyleCnt="3" custScaleX="109695" custScaleY="123201" custLinFactNeighborX="3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EBF6BC-BD87-4F12-9575-B617B62F964C}" type="pres">
      <dgm:prSet presAssocID="{85A69152-AA42-4B3B-9F7E-89F05586D6E3}" presName="childTextHidden" presStyleLbl="bgAccFollowNode1" presStyleIdx="1" presStyleCnt="3"/>
      <dgm:spPr/>
      <dgm:t>
        <a:bodyPr/>
        <a:lstStyle/>
        <a:p>
          <a:endParaRPr lang="en-US"/>
        </a:p>
      </dgm:t>
    </dgm:pt>
    <dgm:pt modelId="{D66A0AAF-A90D-44C9-B9B1-BFED48E7E16D}" type="pres">
      <dgm:prSet presAssocID="{85A69152-AA42-4B3B-9F7E-89F05586D6E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469E7-2604-44A9-A810-6D8D7323855C}" type="pres">
      <dgm:prSet presAssocID="{85A69152-AA42-4B3B-9F7E-89F05586D6E3}" presName="aSpace" presStyleCnt="0"/>
      <dgm:spPr/>
    </dgm:pt>
    <dgm:pt modelId="{030953DA-0D9F-4213-9318-886EDAF97BE7}" type="pres">
      <dgm:prSet presAssocID="{95F11A1E-0118-4D17-8092-DB53CE09B58F}" presName="compNode" presStyleCnt="0"/>
      <dgm:spPr/>
    </dgm:pt>
    <dgm:pt modelId="{4207E1D0-424E-431B-AAB3-C02EC67498C0}" type="pres">
      <dgm:prSet presAssocID="{95F11A1E-0118-4D17-8092-DB53CE09B58F}" presName="noGeometry" presStyleCnt="0"/>
      <dgm:spPr/>
    </dgm:pt>
    <dgm:pt modelId="{AEAFF18C-2919-409C-8494-F7832628EE2C}" type="pres">
      <dgm:prSet presAssocID="{95F11A1E-0118-4D17-8092-DB53CE09B58F}" presName="childTextVisible" presStyleLbl="bgAccFollowNode1" presStyleIdx="2" presStyleCnt="3" custScaleY="123201" custLinFactNeighborX="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D1A5F-CBBB-473F-941C-6734D8A72AD3}" type="pres">
      <dgm:prSet presAssocID="{95F11A1E-0118-4D17-8092-DB53CE09B58F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2ED6888B-C1B3-47D0-9835-71B026165D43}" type="pres">
      <dgm:prSet presAssocID="{95F11A1E-0118-4D17-8092-DB53CE09B58F}" presName="parentText" presStyleLbl="node1" presStyleIdx="2" presStyleCnt="3" custScaleX="1163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B23819-74B9-4C6E-BF63-F6043FC98066}" type="presOf" srcId="{85A69152-AA42-4B3B-9F7E-89F05586D6E3}" destId="{D66A0AAF-A90D-44C9-B9B1-BFED48E7E16D}" srcOrd="0" destOrd="0" presId="urn:microsoft.com/office/officeart/2005/8/layout/hProcess6"/>
    <dgm:cxn modelId="{C6FE9844-2610-4F9C-A9B9-C1DBCC73CE76}" type="presOf" srcId="{1423C040-46CD-4673-98BE-D99C62EFF70A}" destId="{6EDD1A5F-CBBB-473F-941C-6734D8A72AD3}" srcOrd="1" destOrd="2" presId="urn:microsoft.com/office/officeart/2005/8/layout/hProcess6"/>
    <dgm:cxn modelId="{D5AFA258-8606-4A5F-BAD6-E6DE0F01341D}" type="presOf" srcId="{4E4F62DB-A69A-45CE-925F-3AC6767F5975}" destId="{B96A31BE-41AA-4047-824D-7A2B2AE335FA}" srcOrd="1" destOrd="4" presId="urn:microsoft.com/office/officeart/2005/8/layout/hProcess6"/>
    <dgm:cxn modelId="{B0CB00CE-A70B-4342-A6DA-7B074A7A9A1D}" type="presOf" srcId="{007A0633-F42F-4D90-AF3C-7F63A1565A2D}" destId="{90030D44-B9A9-41C6-839C-49D0D0B24C5D}" srcOrd="0" destOrd="0" presId="urn:microsoft.com/office/officeart/2005/8/layout/hProcess6"/>
    <dgm:cxn modelId="{8582541D-6A61-48F7-9A22-C597F1957BA8}" type="presOf" srcId="{FF038B52-1C13-4AB5-8D71-B9BCA221B4F9}" destId="{F9578A21-7751-4B1C-BE99-920F28893EAF}" srcOrd="0" destOrd="0" presId="urn:microsoft.com/office/officeart/2005/8/layout/hProcess6"/>
    <dgm:cxn modelId="{98AC2C22-0276-4F52-9CA7-BA28FD6D72D8}" srcId="{85A69152-AA42-4B3B-9F7E-89F05586D6E3}" destId="{FE5DF700-FA3E-444A-8143-83643A5C8583}" srcOrd="2" destOrd="0" parTransId="{B824CDB4-FFAB-4C93-9D9B-A2CF84FFABC7}" sibTransId="{7AE61B7A-7483-46D8-805E-25701144C2F4}"/>
    <dgm:cxn modelId="{8898AFC9-5562-4BDD-87D1-DA8DF8AF610E}" type="presOf" srcId="{E4A797E1-8E20-405C-9555-FCF509D8DDCF}" destId="{DB3CAA3E-5690-4E34-AE01-C846EA5A7A13}" srcOrd="0" destOrd="1" presId="urn:microsoft.com/office/officeart/2005/8/layout/hProcess6"/>
    <dgm:cxn modelId="{3C0EBF42-FB58-4997-9F88-B0467F5A46F2}" type="presOf" srcId="{95F11A1E-0118-4D17-8092-DB53CE09B58F}" destId="{2ED6888B-C1B3-47D0-9835-71B026165D43}" srcOrd="0" destOrd="0" presId="urn:microsoft.com/office/officeart/2005/8/layout/hProcess6"/>
    <dgm:cxn modelId="{A6AF42EE-8766-428D-AC5E-81F6D7ABE78C}" srcId="{85A69152-AA42-4B3B-9F7E-89F05586D6E3}" destId="{A9E9830F-622C-4FB3-A235-75670407F749}" srcOrd="1" destOrd="0" parTransId="{0CD54FF9-72B5-4143-9D3E-5BB188199BBD}" sibTransId="{31669415-5968-49AE-BA34-AE8343104E9C}"/>
    <dgm:cxn modelId="{DFE6FC53-DFB9-4020-8611-BCFAE7846830}" srcId="{FF038B52-1C13-4AB5-8D71-B9BCA221B4F9}" destId="{910ACCEA-3747-40D8-B797-4EC610DC39DA}" srcOrd="3" destOrd="0" parTransId="{E1EB54F4-E29C-4019-A763-A4645D8BA4C6}" sibTransId="{D92ABCFA-09EB-46E3-85F9-A56A1800A3BB}"/>
    <dgm:cxn modelId="{40FAB52C-1175-4599-827A-9E059B8BEE69}" type="presOf" srcId="{60494138-BA0A-49CB-85E8-A95ECA7D6DB1}" destId="{B96A31BE-41AA-4047-824D-7A2B2AE335FA}" srcOrd="1" destOrd="0" presId="urn:microsoft.com/office/officeart/2005/8/layout/hProcess6"/>
    <dgm:cxn modelId="{4D53A140-C6EB-4A22-9275-E165BD3BCA2B}" type="presOf" srcId="{F7B27DC5-CBA2-42CA-9ED5-8544FC502224}" destId="{9FE5AF7E-367A-4E42-AF0E-860DDF947905}" srcOrd="0" destOrd="4" presId="urn:microsoft.com/office/officeart/2005/8/layout/hProcess6"/>
    <dgm:cxn modelId="{B2CFD3A4-8290-4231-ADD2-D90076D3EB16}" srcId="{85A69152-AA42-4B3B-9F7E-89F05586D6E3}" destId="{F7B27DC5-CBA2-42CA-9ED5-8544FC502224}" srcOrd="4" destOrd="0" parTransId="{4DE7294F-9706-4056-A145-445BC9AAC0FD}" sibTransId="{85DCA482-BC11-44C4-A976-3F1D74A9589F}"/>
    <dgm:cxn modelId="{1660A186-98EB-4260-9B26-7140B3617744}" type="presOf" srcId="{F937B935-8B68-4172-9F0D-A8EA7063B9B0}" destId="{AEAFF18C-2919-409C-8494-F7832628EE2C}" srcOrd="0" destOrd="1" presId="urn:microsoft.com/office/officeart/2005/8/layout/hProcess6"/>
    <dgm:cxn modelId="{5D3612CE-1026-4FD9-95B8-8E1A8041E641}" type="presOf" srcId="{169B5858-223E-418C-8B8C-C14A83D7E126}" destId="{AEAFF18C-2919-409C-8494-F7832628EE2C}" srcOrd="0" destOrd="0" presId="urn:microsoft.com/office/officeart/2005/8/layout/hProcess6"/>
    <dgm:cxn modelId="{BAB47C90-AF47-4987-90D7-BF5A6D1F5D6C}" srcId="{85A69152-AA42-4B3B-9F7E-89F05586D6E3}" destId="{6A7BD21A-5312-4231-BC02-C272ED28BA0F}" srcOrd="0" destOrd="0" parTransId="{8648FB37-918F-4F89-8661-C93D7C975F02}" sibTransId="{53F99E82-2FAA-46BF-821F-354E1D16DE0D}"/>
    <dgm:cxn modelId="{C9D655C5-C170-481E-8373-D516B377EDB5}" type="presOf" srcId="{4A61B4D9-2A8A-4299-BB81-906311996F0D}" destId="{B96A31BE-41AA-4047-824D-7A2B2AE335FA}" srcOrd="1" destOrd="2" presId="urn:microsoft.com/office/officeart/2005/8/layout/hProcess6"/>
    <dgm:cxn modelId="{6F7CE297-54BB-438A-9B50-1194A6AF8ED6}" type="presOf" srcId="{6A7BD21A-5312-4231-BC02-C272ED28BA0F}" destId="{9FE5AF7E-367A-4E42-AF0E-860DDF947905}" srcOrd="0" destOrd="0" presId="urn:microsoft.com/office/officeart/2005/8/layout/hProcess6"/>
    <dgm:cxn modelId="{B6A1F680-343D-4EF1-AA80-AAC0AA3E2E0B}" srcId="{FF038B52-1C13-4AB5-8D71-B9BCA221B4F9}" destId="{60494138-BA0A-49CB-85E8-A95ECA7D6DB1}" srcOrd="0" destOrd="0" parTransId="{A28A652F-33E1-4CCD-9062-70332FFECC3C}" sibTransId="{E0B5A6B3-A506-40CA-BE23-65A4E17D31FA}"/>
    <dgm:cxn modelId="{57F1CC6A-AFF7-49B5-B45F-1FA9C962DCEE}" type="presOf" srcId="{4A61B4D9-2A8A-4299-BB81-906311996F0D}" destId="{DB3CAA3E-5690-4E34-AE01-C846EA5A7A13}" srcOrd="0" destOrd="2" presId="urn:microsoft.com/office/officeart/2005/8/layout/hProcess6"/>
    <dgm:cxn modelId="{30490EE2-45EC-43DD-8898-80422B1CF109}" type="presOf" srcId="{60494138-BA0A-49CB-85E8-A95ECA7D6DB1}" destId="{DB3CAA3E-5690-4E34-AE01-C846EA5A7A13}" srcOrd="0" destOrd="0" presId="urn:microsoft.com/office/officeart/2005/8/layout/hProcess6"/>
    <dgm:cxn modelId="{BB4CD0F9-D5AE-4C06-B11A-E0F7A9330443}" type="presOf" srcId="{4E4F62DB-A69A-45CE-925F-3AC6767F5975}" destId="{DB3CAA3E-5690-4E34-AE01-C846EA5A7A13}" srcOrd="0" destOrd="4" presId="urn:microsoft.com/office/officeart/2005/8/layout/hProcess6"/>
    <dgm:cxn modelId="{961AADC5-C7A1-4C98-BC79-E4D6A9756919}" type="presOf" srcId="{67DC0BF4-9643-4450-A4F5-C42A9F914681}" destId="{9FE5AF7E-367A-4E42-AF0E-860DDF947905}" srcOrd="0" destOrd="3" presId="urn:microsoft.com/office/officeart/2005/8/layout/hProcess6"/>
    <dgm:cxn modelId="{ABBF1719-A83A-42C1-8B92-966603B05154}" srcId="{95F11A1E-0118-4D17-8092-DB53CE09B58F}" destId="{169B5858-223E-418C-8B8C-C14A83D7E126}" srcOrd="0" destOrd="0" parTransId="{DB98BBD9-BB80-45D8-9821-3C92634733AF}" sibTransId="{60749265-5B29-4DCB-8A81-A5F2DD6C0CE6}"/>
    <dgm:cxn modelId="{408ABB0B-23D6-4A21-9560-0B24201F350B}" type="presOf" srcId="{A9E9830F-622C-4FB3-A235-75670407F749}" destId="{9FE5AF7E-367A-4E42-AF0E-860DDF947905}" srcOrd="0" destOrd="1" presId="urn:microsoft.com/office/officeart/2005/8/layout/hProcess6"/>
    <dgm:cxn modelId="{75AD26C3-C6F8-4B74-825C-D45BA539E435}" type="presOf" srcId="{910ACCEA-3747-40D8-B797-4EC610DC39DA}" destId="{B96A31BE-41AA-4047-824D-7A2B2AE335FA}" srcOrd="1" destOrd="3" presId="urn:microsoft.com/office/officeart/2005/8/layout/hProcess6"/>
    <dgm:cxn modelId="{7226B5C1-CC9E-460D-ACA6-20EB3839C25D}" type="presOf" srcId="{F0FC29D7-6FEE-46A1-9414-CE01C8E4BFFA}" destId="{6EDD1A5F-CBBB-473F-941C-6734D8A72AD3}" srcOrd="1" destOrd="3" presId="urn:microsoft.com/office/officeart/2005/8/layout/hProcess6"/>
    <dgm:cxn modelId="{C74214B6-80A1-460B-9D59-2B83CB929F41}" type="presOf" srcId="{1423C040-46CD-4673-98BE-D99C62EFF70A}" destId="{AEAFF18C-2919-409C-8494-F7832628EE2C}" srcOrd="0" destOrd="2" presId="urn:microsoft.com/office/officeart/2005/8/layout/hProcess6"/>
    <dgm:cxn modelId="{F1467872-ABB5-4ECE-953B-ACB25FDBCA05}" srcId="{85A69152-AA42-4B3B-9F7E-89F05586D6E3}" destId="{67DC0BF4-9643-4450-A4F5-C42A9F914681}" srcOrd="3" destOrd="0" parTransId="{F87682D8-2AB5-443C-B4F7-E4E48B9F98CD}" sibTransId="{88F0A2FD-F8AA-460A-9E31-2AF119CACFA4}"/>
    <dgm:cxn modelId="{CFFF2E42-EE98-4119-8361-7C3EAF589286}" type="presOf" srcId="{E4A797E1-8E20-405C-9555-FCF509D8DDCF}" destId="{B96A31BE-41AA-4047-824D-7A2B2AE335FA}" srcOrd="1" destOrd="1" presId="urn:microsoft.com/office/officeart/2005/8/layout/hProcess6"/>
    <dgm:cxn modelId="{D2F51EEC-5F6C-4EBD-87BD-9DCC0E5B05A2}" srcId="{95F11A1E-0118-4D17-8092-DB53CE09B58F}" destId="{F0FC29D7-6FEE-46A1-9414-CE01C8E4BFFA}" srcOrd="3" destOrd="0" parTransId="{C9D9B196-49E2-439E-B108-B05DED4194CD}" sibTransId="{DCBDF018-B47A-45D0-863F-E8AC71D8E61D}"/>
    <dgm:cxn modelId="{7ECB43F8-769C-4B54-B520-CC464328FD6C}" srcId="{007A0633-F42F-4D90-AF3C-7F63A1565A2D}" destId="{95F11A1E-0118-4D17-8092-DB53CE09B58F}" srcOrd="2" destOrd="0" parTransId="{DD5242C0-6639-4102-9CB4-050EB8403F2F}" sibTransId="{9E1DA903-431C-4061-8308-9EEBE5CB3574}"/>
    <dgm:cxn modelId="{0BDCE3CE-128C-4226-B74A-A3A2086D6E30}" srcId="{007A0633-F42F-4D90-AF3C-7F63A1565A2D}" destId="{85A69152-AA42-4B3B-9F7E-89F05586D6E3}" srcOrd="1" destOrd="0" parTransId="{6429ECFA-9EA2-4C67-916E-5E2CFF91780B}" sibTransId="{A94F94A0-CA6C-4CAE-BACF-92AB697FB55A}"/>
    <dgm:cxn modelId="{2AA9D2B2-DE60-4663-86C0-4F70DBC30F15}" type="presOf" srcId="{169B5858-223E-418C-8B8C-C14A83D7E126}" destId="{6EDD1A5F-CBBB-473F-941C-6734D8A72AD3}" srcOrd="1" destOrd="0" presId="urn:microsoft.com/office/officeart/2005/8/layout/hProcess6"/>
    <dgm:cxn modelId="{F1AFE52A-8CF6-4373-A0BF-4E73D15ABFB9}" type="presOf" srcId="{F0FC29D7-6FEE-46A1-9414-CE01C8E4BFFA}" destId="{AEAFF18C-2919-409C-8494-F7832628EE2C}" srcOrd="0" destOrd="3" presId="urn:microsoft.com/office/officeart/2005/8/layout/hProcess6"/>
    <dgm:cxn modelId="{0C9CB8D1-23E7-49E8-87A3-7F2EFE67D30C}" srcId="{FF038B52-1C13-4AB5-8D71-B9BCA221B4F9}" destId="{4A61B4D9-2A8A-4299-BB81-906311996F0D}" srcOrd="2" destOrd="0" parTransId="{02121A37-DF11-4965-8336-553A11088C57}" sibTransId="{22FFB1EA-F2C3-423A-AF5F-30ADE3BBE85F}"/>
    <dgm:cxn modelId="{940C5093-D17A-4AED-AF5B-5DA3F616417B}" type="presOf" srcId="{A9E9830F-622C-4FB3-A235-75670407F749}" destId="{D9EBF6BC-BD87-4F12-9575-B617B62F964C}" srcOrd="1" destOrd="1" presId="urn:microsoft.com/office/officeart/2005/8/layout/hProcess6"/>
    <dgm:cxn modelId="{EA3FEE05-97C4-49EC-810D-AB08A75B6058}" srcId="{FF038B52-1C13-4AB5-8D71-B9BCA221B4F9}" destId="{E4A797E1-8E20-405C-9555-FCF509D8DDCF}" srcOrd="1" destOrd="0" parTransId="{610CE94C-727A-42E3-A793-CD6B3E7C765B}" sibTransId="{7AFE6EFD-BBBB-4BD9-8FE3-3EDFB4474682}"/>
    <dgm:cxn modelId="{2721ABD7-0232-4891-A847-B1E208489EA2}" type="presOf" srcId="{FE5DF700-FA3E-444A-8143-83643A5C8583}" destId="{9FE5AF7E-367A-4E42-AF0E-860DDF947905}" srcOrd="0" destOrd="2" presId="urn:microsoft.com/office/officeart/2005/8/layout/hProcess6"/>
    <dgm:cxn modelId="{704052C0-0880-4E6B-8EC0-DCD7FA9CB20F}" type="presOf" srcId="{910ACCEA-3747-40D8-B797-4EC610DC39DA}" destId="{DB3CAA3E-5690-4E34-AE01-C846EA5A7A13}" srcOrd="0" destOrd="3" presId="urn:microsoft.com/office/officeart/2005/8/layout/hProcess6"/>
    <dgm:cxn modelId="{7879F15B-A861-472D-A6B2-B4B4B0AB14A9}" srcId="{95F11A1E-0118-4D17-8092-DB53CE09B58F}" destId="{1423C040-46CD-4673-98BE-D99C62EFF70A}" srcOrd="2" destOrd="0" parTransId="{7F016362-C7A2-43E3-A0C5-DFD35ECA1E62}" sibTransId="{A17E119F-FA63-43D9-8956-8D0647122155}"/>
    <dgm:cxn modelId="{03565230-87EB-4B7C-81C5-A0B57CD2B0D2}" srcId="{FF038B52-1C13-4AB5-8D71-B9BCA221B4F9}" destId="{4E4F62DB-A69A-45CE-925F-3AC6767F5975}" srcOrd="4" destOrd="0" parTransId="{42D94EC1-F71E-4A22-9C46-BC3F5F45F3EB}" sibTransId="{9D7711BD-34DF-49BB-96F7-17307C94C7AC}"/>
    <dgm:cxn modelId="{9F6C5CBA-22FC-4967-A8F6-782B2A2F00B4}" type="presOf" srcId="{F937B935-8B68-4172-9F0D-A8EA7063B9B0}" destId="{6EDD1A5F-CBBB-473F-941C-6734D8A72AD3}" srcOrd="1" destOrd="1" presId="urn:microsoft.com/office/officeart/2005/8/layout/hProcess6"/>
    <dgm:cxn modelId="{DD599F06-8D25-4689-B3C1-3D7BE6FE9DAE}" type="presOf" srcId="{67DC0BF4-9643-4450-A4F5-C42A9F914681}" destId="{D9EBF6BC-BD87-4F12-9575-B617B62F964C}" srcOrd="1" destOrd="3" presId="urn:microsoft.com/office/officeart/2005/8/layout/hProcess6"/>
    <dgm:cxn modelId="{19CA493A-CA23-4A4D-BEC2-0FBFA6365C77}" type="presOf" srcId="{F7B27DC5-CBA2-42CA-9ED5-8544FC502224}" destId="{D9EBF6BC-BD87-4F12-9575-B617B62F964C}" srcOrd="1" destOrd="4" presId="urn:microsoft.com/office/officeart/2005/8/layout/hProcess6"/>
    <dgm:cxn modelId="{21A4E91A-CA6B-40E6-ACF2-9EF88E1FE436}" type="presOf" srcId="{6A7BD21A-5312-4231-BC02-C272ED28BA0F}" destId="{D9EBF6BC-BD87-4F12-9575-B617B62F964C}" srcOrd="1" destOrd="0" presId="urn:microsoft.com/office/officeart/2005/8/layout/hProcess6"/>
    <dgm:cxn modelId="{9A91B645-5C94-4FFF-95B6-12593516F685}" srcId="{007A0633-F42F-4D90-AF3C-7F63A1565A2D}" destId="{FF038B52-1C13-4AB5-8D71-B9BCA221B4F9}" srcOrd="0" destOrd="0" parTransId="{31438594-D9B7-48E7-99AE-5E138926C2BB}" sibTransId="{F63EBA14-EAC3-45D0-906B-B7CACA023301}"/>
    <dgm:cxn modelId="{3A531D00-C2F0-45AD-AEF1-BE8BDA462FF0}" srcId="{95F11A1E-0118-4D17-8092-DB53CE09B58F}" destId="{F937B935-8B68-4172-9F0D-A8EA7063B9B0}" srcOrd="1" destOrd="0" parTransId="{BE4AD6B8-2E8C-4F43-9BDB-F0E88260CA00}" sibTransId="{CE1163E3-2233-4395-B824-84C09587773C}"/>
    <dgm:cxn modelId="{15E218AE-7CFF-4E46-826E-3EFA0F7A9C05}" type="presOf" srcId="{FE5DF700-FA3E-444A-8143-83643A5C8583}" destId="{D9EBF6BC-BD87-4F12-9575-B617B62F964C}" srcOrd="1" destOrd="2" presId="urn:microsoft.com/office/officeart/2005/8/layout/hProcess6"/>
    <dgm:cxn modelId="{B244DA78-7073-407B-BD54-205C12B440E9}" type="presParOf" srcId="{90030D44-B9A9-41C6-839C-49D0D0B24C5D}" destId="{5464C4D9-9491-484A-8DB9-4F84691CF56F}" srcOrd="0" destOrd="0" presId="urn:microsoft.com/office/officeart/2005/8/layout/hProcess6"/>
    <dgm:cxn modelId="{C4A8B6AA-C106-4925-A7CE-32F18B24A628}" type="presParOf" srcId="{5464C4D9-9491-484A-8DB9-4F84691CF56F}" destId="{5003BB57-CB82-4995-B0A8-E0C5CD2D62E1}" srcOrd="0" destOrd="0" presId="urn:microsoft.com/office/officeart/2005/8/layout/hProcess6"/>
    <dgm:cxn modelId="{FA5DEDA3-0D3B-47C9-B4E4-8888C62C15DA}" type="presParOf" srcId="{5464C4D9-9491-484A-8DB9-4F84691CF56F}" destId="{DB3CAA3E-5690-4E34-AE01-C846EA5A7A13}" srcOrd="1" destOrd="0" presId="urn:microsoft.com/office/officeart/2005/8/layout/hProcess6"/>
    <dgm:cxn modelId="{285F0370-401D-4A2C-A01B-5D308E6685EB}" type="presParOf" srcId="{5464C4D9-9491-484A-8DB9-4F84691CF56F}" destId="{B96A31BE-41AA-4047-824D-7A2B2AE335FA}" srcOrd="2" destOrd="0" presId="urn:microsoft.com/office/officeart/2005/8/layout/hProcess6"/>
    <dgm:cxn modelId="{AFC2834B-01EA-446D-B24E-8E5322F4837F}" type="presParOf" srcId="{5464C4D9-9491-484A-8DB9-4F84691CF56F}" destId="{F9578A21-7751-4B1C-BE99-920F28893EAF}" srcOrd="3" destOrd="0" presId="urn:microsoft.com/office/officeart/2005/8/layout/hProcess6"/>
    <dgm:cxn modelId="{98BB1FDA-B0D0-44B8-9855-C6BF025EEF4C}" type="presParOf" srcId="{90030D44-B9A9-41C6-839C-49D0D0B24C5D}" destId="{13A3BDEC-97B8-4FDB-A69A-1F2441033732}" srcOrd="1" destOrd="0" presId="urn:microsoft.com/office/officeart/2005/8/layout/hProcess6"/>
    <dgm:cxn modelId="{9A96A133-CFE2-4CFE-B720-5F21E1FDDA82}" type="presParOf" srcId="{90030D44-B9A9-41C6-839C-49D0D0B24C5D}" destId="{59630B91-5042-4811-9F84-67B77FC03320}" srcOrd="2" destOrd="0" presId="urn:microsoft.com/office/officeart/2005/8/layout/hProcess6"/>
    <dgm:cxn modelId="{488B61DB-CEDA-4AB5-8607-06AEB0E83F0A}" type="presParOf" srcId="{59630B91-5042-4811-9F84-67B77FC03320}" destId="{5462479D-E2C9-472F-8006-D0CB33100A21}" srcOrd="0" destOrd="0" presId="urn:microsoft.com/office/officeart/2005/8/layout/hProcess6"/>
    <dgm:cxn modelId="{F7378456-5FF1-4E86-BE34-5A4F2A896C1A}" type="presParOf" srcId="{59630B91-5042-4811-9F84-67B77FC03320}" destId="{9FE5AF7E-367A-4E42-AF0E-860DDF947905}" srcOrd="1" destOrd="0" presId="urn:microsoft.com/office/officeart/2005/8/layout/hProcess6"/>
    <dgm:cxn modelId="{AB0182F4-DA1C-4C7D-B76F-6D027EB837D2}" type="presParOf" srcId="{59630B91-5042-4811-9F84-67B77FC03320}" destId="{D9EBF6BC-BD87-4F12-9575-B617B62F964C}" srcOrd="2" destOrd="0" presId="urn:microsoft.com/office/officeart/2005/8/layout/hProcess6"/>
    <dgm:cxn modelId="{EBB212FF-345F-4339-BBEA-3D40442BD9A1}" type="presParOf" srcId="{59630B91-5042-4811-9F84-67B77FC03320}" destId="{D66A0AAF-A90D-44C9-B9B1-BFED48E7E16D}" srcOrd="3" destOrd="0" presId="urn:microsoft.com/office/officeart/2005/8/layout/hProcess6"/>
    <dgm:cxn modelId="{3DEC1686-C767-4A94-80E7-74412CB2885A}" type="presParOf" srcId="{90030D44-B9A9-41C6-839C-49D0D0B24C5D}" destId="{3A9469E7-2604-44A9-A810-6D8D7323855C}" srcOrd="3" destOrd="0" presId="urn:microsoft.com/office/officeart/2005/8/layout/hProcess6"/>
    <dgm:cxn modelId="{9A64EF79-054B-42FA-82D2-B58B41A5DD6F}" type="presParOf" srcId="{90030D44-B9A9-41C6-839C-49D0D0B24C5D}" destId="{030953DA-0D9F-4213-9318-886EDAF97BE7}" srcOrd="4" destOrd="0" presId="urn:microsoft.com/office/officeart/2005/8/layout/hProcess6"/>
    <dgm:cxn modelId="{1E0193DE-6BCD-4E49-BECD-C4730CE26AA8}" type="presParOf" srcId="{030953DA-0D9F-4213-9318-886EDAF97BE7}" destId="{4207E1D0-424E-431B-AAB3-C02EC67498C0}" srcOrd="0" destOrd="0" presId="urn:microsoft.com/office/officeart/2005/8/layout/hProcess6"/>
    <dgm:cxn modelId="{40417870-D80B-4AB1-97D6-F08524709ACC}" type="presParOf" srcId="{030953DA-0D9F-4213-9318-886EDAF97BE7}" destId="{AEAFF18C-2919-409C-8494-F7832628EE2C}" srcOrd="1" destOrd="0" presId="urn:microsoft.com/office/officeart/2005/8/layout/hProcess6"/>
    <dgm:cxn modelId="{BC60355F-DF82-42AE-BD4F-DEA0192B7D60}" type="presParOf" srcId="{030953DA-0D9F-4213-9318-886EDAF97BE7}" destId="{6EDD1A5F-CBBB-473F-941C-6734D8A72AD3}" srcOrd="2" destOrd="0" presId="urn:microsoft.com/office/officeart/2005/8/layout/hProcess6"/>
    <dgm:cxn modelId="{954967A2-CD8E-41F6-A3B1-CA0E9BE1D7DC}" type="presParOf" srcId="{030953DA-0D9F-4213-9318-886EDAF97BE7}" destId="{2ED6888B-C1B3-47D0-9835-71B026165D4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C0F2E-FD26-4E4C-9A02-278CB5F68597}">
      <dsp:nvSpPr>
        <dsp:cNvPr id="0" name=""/>
        <dsp:cNvSpPr/>
      </dsp:nvSpPr>
      <dsp:spPr>
        <a:xfrm>
          <a:off x="4148792" y="1744628"/>
          <a:ext cx="2217498" cy="19182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kern="1200" dirty="0" smtClean="0"/>
            <a:t>Знания и умения</a:t>
          </a:r>
          <a:endParaRPr lang="en-US" sz="1700" kern="1200" dirty="0"/>
        </a:p>
      </dsp:txBody>
      <dsp:txXfrm>
        <a:off x="4516262" y="2062505"/>
        <a:ext cx="1482558" cy="1282471"/>
      </dsp:txXfrm>
    </dsp:sp>
    <dsp:sp modelId="{F8B27B38-0587-46AA-A3D2-8DC19FCDC22A}">
      <dsp:nvSpPr>
        <dsp:cNvPr id="0" name=""/>
        <dsp:cNvSpPr/>
      </dsp:nvSpPr>
      <dsp:spPr>
        <a:xfrm>
          <a:off x="5537372" y="826886"/>
          <a:ext cx="836655" cy="72088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DC039-E8F2-4FCB-B79F-8F0A090885BC}">
      <dsp:nvSpPr>
        <dsp:cNvPr id="0" name=""/>
        <dsp:cNvSpPr/>
      </dsp:nvSpPr>
      <dsp:spPr>
        <a:xfrm>
          <a:off x="4353056" y="0"/>
          <a:ext cx="1817224" cy="1572112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/>
            <a:t>Мотивация</a:t>
          </a:r>
          <a:endParaRPr lang="en-US" sz="1800" kern="1200" dirty="0"/>
        </a:p>
      </dsp:txBody>
      <dsp:txXfrm>
        <a:off x="4654209" y="260533"/>
        <a:ext cx="1214918" cy="1051046"/>
      </dsp:txXfrm>
    </dsp:sp>
    <dsp:sp modelId="{07F40787-215C-4E15-A085-971B69B37150}">
      <dsp:nvSpPr>
        <dsp:cNvPr id="0" name=""/>
        <dsp:cNvSpPr/>
      </dsp:nvSpPr>
      <dsp:spPr>
        <a:xfrm>
          <a:off x="6513814" y="2174566"/>
          <a:ext cx="836655" cy="72088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B6EDC-8F1D-478B-B4A0-33A9A10405EF}">
      <dsp:nvSpPr>
        <dsp:cNvPr id="0" name=""/>
        <dsp:cNvSpPr/>
      </dsp:nvSpPr>
      <dsp:spPr>
        <a:xfrm>
          <a:off x="6143142" y="1060809"/>
          <a:ext cx="1817224" cy="1572112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kern="1200" dirty="0" smtClean="0"/>
            <a:t>Практически модули</a:t>
          </a:r>
          <a:endParaRPr lang="en-US" sz="1700" kern="1200" dirty="0"/>
        </a:p>
      </dsp:txBody>
      <dsp:txXfrm>
        <a:off x="6444295" y="1321342"/>
        <a:ext cx="1214918" cy="1051046"/>
      </dsp:txXfrm>
    </dsp:sp>
    <dsp:sp modelId="{15F89EBA-E7AD-462A-AA0D-BFEFD3FA0AF1}">
      <dsp:nvSpPr>
        <dsp:cNvPr id="0" name=""/>
        <dsp:cNvSpPr/>
      </dsp:nvSpPr>
      <dsp:spPr>
        <a:xfrm>
          <a:off x="5835515" y="3695842"/>
          <a:ext cx="836655" cy="72088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9D15F-A777-4A1B-8866-C151C7C2831D}">
      <dsp:nvSpPr>
        <dsp:cNvPr id="0" name=""/>
        <dsp:cNvSpPr/>
      </dsp:nvSpPr>
      <dsp:spPr>
        <a:xfrm>
          <a:off x="5976121" y="2928919"/>
          <a:ext cx="1817224" cy="1572112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kern="1200" dirty="0" smtClean="0"/>
            <a:t>Дигитален маркетинг - уършоп</a:t>
          </a:r>
          <a:endParaRPr lang="en-US" sz="1700" kern="1200" dirty="0"/>
        </a:p>
      </dsp:txBody>
      <dsp:txXfrm>
        <a:off x="6277274" y="3189452"/>
        <a:ext cx="1214918" cy="1051046"/>
      </dsp:txXfrm>
    </dsp:sp>
    <dsp:sp modelId="{2A82C86B-F60F-41D5-A967-59FB12DDE518}">
      <dsp:nvSpPr>
        <dsp:cNvPr id="0" name=""/>
        <dsp:cNvSpPr/>
      </dsp:nvSpPr>
      <dsp:spPr>
        <a:xfrm>
          <a:off x="4087057" y="3741637"/>
          <a:ext cx="836655" cy="72088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99889-7561-479D-89A3-E43FACB1D3BC}">
      <dsp:nvSpPr>
        <dsp:cNvPr id="0" name=""/>
        <dsp:cNvSpPr/>
      </dsp:nvSpPr>
      <dsp:spPr>
        <a:xfrm>
          <a:off x="4353056" y="3835910"/>
          <a:ext cx="1817224" cy="157211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kern="1200" dirty="0" smtClean="0"/>
            <a:t>Иновативен лагер</a:t>
          </a:r>
          <a:endParaRPr lang="en-US" sz="1700" kern="1200" dirty="0"/>
        </a:p>
      </dsp:txBody>
      <dsp:txXfrm>
        <a:off x="4654209" y="4096443"/>
        <a:ext cx="1214918" cy="1051046"/>
      </dsp:txXfrm>
    </dsp:sp>
    <dsp:sp modelId="{84014186-11FA-4E62-BA51-02841B8327E2}">
      <dsp:nvSpPr>
        <dsp:cNvPr id="0" name=""/>
        <dsp:cNvSpPr/>
      </dsp:nvSpPr>
      <dsp:spPr>
        <a:xfrm>
          <a:off x="3160487" y="2506618"/>
          <a:ext cx="836655" cy="72088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E2BCB-FC7B-4D7B-B851-790C09FD1368}">
      <dsp:nvSpPr>
        <dsp:cNvPr id="0" name=""/>
        <dsp:cNvSpPr/>
      </dsp:nvSpPr>
      <dsp:spPr>
        <a:xfrm>
          <a:off x="2678713" y="2868956"/>
          <a:ext cx="1817224" cy="1572112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kern="1200" dirty="0" smtClean="0"/>
            <a:t>Менторство</a:t>
          </a:r>
          <a:endParaRPr lang="en-US" sz="1700" kern="1200" dirty="0"/>
        </a:p>
      </dsp:txBody>
      <dsp:txXfrm>
        <a:off x="2979866" y="3129489"/>
        <a:ext cx="1214918" cy="1051046"/>
      </dsp:txXfrm>
    </dsp:sp>
    <dsp:sp modelId="{30B5BFCE-AC3E-4ADD-9414-D366073D34F9}">
      <dsp:nvSpPr>
        <dsp:cNvPr id="0" name=""/>
        <dsp:cNvSpPr/>
      </dsp:nvSpPr>
      <dsp:spPr>
        <a:xfrm>
          <a:off x="2678713" y="964791"/>
          <a:ext cx="1817224" cy="157211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kern="1200" dirty="0" smtClean="0"/>
            <a:t>Работно посещение</a:t>
          </a:r>
          <a:endParaRPr lang="en-US" sz="1700" kern="1200" dirty="0"/>
        </a:p>
      </dsp:txBody>
      <dsp:txXfrm>
        <a:off x="2979866" y="1225324"/>
        <a:ext cx="1214918" cy="1051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4A30B-0359-41E0-9D41-46D5CD962BEB}">
      <dsp:nvSpPr>
        <dsp:cNvPr id="0" name=""/>
        <dsp:cNvSpPr/>
      </dsp:nvSpPr>
      <dsp:spPr>
        <a:xfrm>
          <a:off x="2153" y="162709"/>
          <a:ext cx="3350500" cy="3905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/>
            <a:t>Потенциални предприемачи</a:t>
          </a:r>
          <a:endParaRPr lang="en-US" sz="2400" b="1" kern="1200" dirty="0"/>
        </a:p>
      </dsp:txBody>
      <dsp:txXfrm>
        <a:off x="2153" y="1725103"/>
        <a:ext cx="3350500" cy="1562393"/>
      </dsp:txXfrm>
    </dsp:sp>
    <dsp:sp modelId="{A0D11C08-12CE-4650-AC32-50999EE424B6}">
      <dsp:nvSpPr>
        <dsp:cNvPr id="0" name=""/>
        <dsp:cNvSpPr/>
      </dsp:nvSpPr>
      <dsp:spPr>
        <a:xfrm>
          <a:off x="8992" y="-162709"/>
          <a:ext cx="3294679" cy="242025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43C92-C355-4891-9A79-42B85150FAC8}">
      <dsp:nvSpPr>
        <dsp:cNvPr id="0" name=""/>
        <dsp:cNvSpPr/>
      </dsp:nvSpPr>
      <dsp:spPr>
        <a:xfrm>
          <a:off x="3453168" y="130215"/>
          <a:ext cx="3350500" cy="3905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Ментори</a:t>
          </a:r>
          <a:endParaRPr lang="en-US" sz="3200" b="1" kern="1200" dirty="0"/>
        </a:p>
      </dsp:txBody>
      <dsp:txXfrm>
        <a:off x="3453168" y="1692608"/>
        <a:ext cx="3350500" cy="1562393"/>
      </dsp:txXfrm>
    </dsp:sp>
    <dsp:sp modelId="{C06A3057-97EE-42A5-8E6E-F8D27D951BD4}">
      <dsp:nvSpPr>
        <dsp:cNvPr id="0" name=""/>
        <dsp:cNvSpPr/>
      </dsp:nvSpPr>
      <dsp:spPr>
        <a:xfrm>
          <a:off x="3480136" y="-66975"/>
          <a:ext cx="3233326" cy="229027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3A3A1-12B5-4E34-B909-215C698D56D9}">
      <dsp:nvSpPr>
        <dsp:cNvPr id="0" name=""/>
        <dsp:cNvSpPr/>
      </dsp:nvSpPr>
      <dsp:spPr>
        <a:xfrm>
          <a:off x="6904184" y="138172"/>
          <a:ext cx="3350500" cy="3905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Предприемачи</a:t>
          </a:r>
          <a:endParaRPr lang="en-US" sz="3200" b="1" kern="1200" dirty="0"/>
        </a:p>
      </dsp:txBody>
      <dsp:txXfrm>
        <a:off x="6904184" y="1700565"/>
        <a:ext cx="3350500" cy="1562393"/>
      </dsp:txXfrm>
    </dsp:sp>
    <dsp:sp modelId="{6B841E6D-4E80-464E-A870-138307AF0143}">
      <dsp:nvSpPr>
        <dsp:cNvPr id="0" name=""/>
        <dsp:cNvSpPr/>
      </dsp:nvSpPr>
      <dsp:spPr>
        <a:xfrm>
          <a:off x="7157114" y="-138172"/>
          <a:ext cx="2844640" cy="232210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1473A-1FA0-435B-8C5F-EE2A24320635}">
      <dsp:nvSpPr>
        <dsp:cNvPr id="0" name=""/>
        <dsp:cNvSpPr/>
      </dsp:nvSpPr>
      <dsp:spPr>
        <a:xfrm>
          <a:off x="410273" y="3124786"/>
          <a:ext cx="9436290" cy="58589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CAA3E-5690-4E34-AE01-C846EA5A7A13}">
      <dsp:nvSpPr>
        <dsp:cNvPr id="0" name=""/>
        <dsp:cNvSpPr/>
      </dsp:nvSpPr>
      <dsp:spPr>
        <a:xfrm>
          <a:off x="894489" y="1570033"/>
          <a:ext cx="2954404" cy="295104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bg-BG" sz="1800" kern="1200" dirty="0" smtClean="0"/>
            <a:t>Кратки презентации</a:t>
          </a:r>
          <a:endParaRPr lang="en-US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bg-BG" sz="1800" kern="1200" dirty="0" smtClean="0"/>
            <a:t>Примери</a:t>
          </a:r>
          <a:endParaRPr lang="en-US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bg-BG" sz="1800" kern="1200" dirty="0" smtClean="0"/>
            <a:t>Ясни насоки</a:t>
          </a:r>
          <a:endParaRPr lang="en-US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en-US" sz="1800" kern="1200" dirty="0"/>
        </a:p>
        <a:p>
          <a:pPr marL="0" lvl="1" indent="-17145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en-US" sz="1800" kern="1200" dirty="0"/>
        </a:p>
      </dsp:txBody>
      <dsp:txXfrm>
        <a:off x="1633090" y="2012690"/>
        <a:ext cx="1440272" cy="2065733"/>
      </dsp:txXfrm>
    </dsp:sp>
    <dsp:sp modelId="{F9578A21-7751-4B1C-BE99-920F28893EAF}">
      <dsp:nvSpPr>
        <dsp:cNvPr id="0" name=""/>
        <dsp:cNvSpPr/>
      </dsp:nvSpPr>
      <dsp:spPr>
        <a:xfrm>
          <a:off x="6986" y="2306956"/>
          <a:ext cx="1477202" cy="14772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600" kern="1200" dirty="0" smtClean="0">
              <a:solidFill>
                <a:schemeClr val="tx1"/>
              </a:solidFill>
            </a:rPr>
            <a:t>Нови знания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223317" y="2523287"/>
        <a:ext cx="1044540" cy="1044540"/>
      </dsp:txXfrm>
    </dsp:sp>
    <dsp:sp modelId="{9FE5AF7E-367A-4E42-AF0E-860DDF947905}">
      <dsp:nvSpPr>
        <dsp:cNvPr id="0" name=""/>
        <dsp:cNvSpPr/>
      </dsp:nvSpPr>
      <dsp:spPr>
        <a:xfrm>
          <a:off x="4579296" y="1454711"/>
          <a:ext cx="3240833" cy="3181692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tabLst>
              <a:tab pos="177800" algn="l"/>
            </a:tabLst>
          </a:pPr>
          <a:r>
            <a:rPr lang="bg-BG" sz="1800" kern="1200" dirty="0" smtClean="0"/>
            <a:t> Работа в екип</a:t>
          </a:r>
          <a:endParaRPr lang="en-US" sz="1800" kern="1200" dirty="0"/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tabLst>
              <a:tab pos="177800" algn="l"/>
            </a:tabLst>
          </a:pPr>
          <a:r>
            <a:rPr lang="bg-BG" sz="1800" kern="1200" dirty="0" smtClean="0"/>
            <a:t> Разработване на бизнес идея</a:t>
          </a:r>
          <a:endParaRPr lang="en-US" sz="1800" kern="1200" dirty="0"/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tabLst>
              <a:tab pos="177800" algn="l"/>
            </a:tabLst>
          </a:pPr>
          <a:r>
            <a:rPr lang="bg-BG" sz="1800" kern="1200" dirty="0" smtClean="0"/>
            <a:t>Менторство</a:t>
          </a:r>
          <a:endParaRPr lang="en-US" sz="1800" kern="1200" dirty="0"/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tabLst>
              <a:tab pos="177800" algn="l"/>
            </a:tabLst>
          </a:pPr>
          <a:r>
            <a:rPr lang="bg-BG" sz="1800" kern="1200" dirty="0" smtClean="0"/>
            <a:t>Презентиране</a:t>
          </a:r>
          <a:endParaRPr lang="en-US" sz="1800" kern="1200" dirty="0"/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tabLst>
              <a:tab pos="177800" algn="l"/>
            </a:tabLst>
          </a:pPr>
          <a:endParaRPr lang="en-US" sz="1800" kern="1200" dirty="0"/>
        </a:p>
      </dsp:txBody>
      <dsp:txXfrm>
        <a:off x="5389505" y="1931965"/>
        <a:ext cx="1579906" cy="2227184"/>
      </dsp:txXfrm>
    </dsp:sp>
    <dsp:sp modelId="{D66A0AAF-A90D-44C9-B9B1-BFED48E7E16D}">
      <dsp:nvSpPr>
        <dsp:cNvPr id="0" name=""/>
        <dsp:cNvSpPr/>
      </dsp:nvSpPr>
      <dsp:spPr>
        <a:xfrm>
          <a:off x="3884642" y="2306956"/>
          <a:ext cx="1477202" cy="1477202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solidFill>
                <a:schemeClr val="tx1"/>
              </a:solidFill>
            </a:rPr>
            <a:t>Умения</a:t>
          </a:r>
          <a:r>
            <a:rPr lang="en-US" sz="1600" kern="1200" dirty="0" smtClean="0">
              <a:solidFill>
                <a:schemeClr val="tx1"/>
              </a:solidFill>
            </a:rPr>
            <a:t>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100973" y="2523287"/>
        <a:ext cx="1044540" cy="1044540"/>
      </dsp:txXfrm>
    </dsp:sp>
    <dsp:sp modelId="{AEAFF18C-2919-409C-8494-F7832628EE2C}">
      <dsp:nvSpPr>
        <dsp:cNvPr id="0" name=""/>
        <dsp:cNvSpPr/>
      </dsp:nvSpPr>
      <dsp:spPr>
        <a:xfrm>
          <a:off x="8771603" y="1454711"/>
          <a:ext cx="2954404" cy="3181692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500" kern="1200" dirty="0" smtClean="0"/>
            <a:t>Взаимодейстие</a:t>
          </a:r>
          <a:r>
            <a:rPr lang="en-US" sz="1500" kern="1200" dirty="0" smtClean="0"/>
            <a:t>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500" kern="1200" dirty="0" smtClean="0"/>
            <a:t>Обратна връзка от предприемачи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500" kern="1200" dirty="0" smtClean="0"/>
            <a:t>Принос в общността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500" kern="1200" dirty="0" smtClean="0"/>
            <a:t>медии</a:t>
          </a:r>
          <a:endParaRPr lang="en-US" sz="1500" kern="1200" dirty="0"/>
        </a:p>
      </dsp:txBody>
      <dsp:txXfrm>
        <a:off x="9510204" y="1931965"/>
        <a:ext cx="1440272" cy="2227184"/>
      </dsp:txXfrm>
    </dsp:sp>
    <dsp:sp modelId="{2ED6888B-C1B3-47D0-9835-71B026165D43}">
      <dsp:nvSpPr>
        <dsp:cNvPr id="0" name=""/>
        <dsp:cNvSpPr/>
      </dsp:nvSpPr>
      <dsp:spPr>
        <a:xfrm>
          <a:off x="7905512" y="2306956"/>
          <a:ext cx="1718207" cy="1477202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solidFill>
                <a:schemeClr val="tx1"/>
              </a:solidFill>
            </a:rPr>
            <a:t>Нетуъркинг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8157138" y="2523287"/>
        <a:ext cx="1214955" cy="104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110BE-C612-40DD-A05C-1492ED75961A}" type="datetimeFigureOut">
              <a:rPr lang="bg-BG" smtClean="0"/>
              <a:t>18.09.2023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559EF-2611-486E-BA85-D441E28349C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1457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26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7CCEC-F7F9-4724-BE77-5BA7A34D5394}" type="datetimeFigureOut">
              <a:rPr lang="el-GR" smtClean="0"/>
              <a:t>18/9/2023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2AEE-C410-4DFC-A37E-40701374CB1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148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7CCEC-F7F9-4724-BE77-5BA7A34D5394}" type="datetimeFigureOut">
              <a:rPr lang="el-GR" smtClean="0"/>
              <a:t>18/9/2023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2AEE-C410-4DFC-A37E-40701374CB1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49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bg-BG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bg-BG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608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609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37020C-D26E-4013-B585-CA3C7D282247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1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374B5D-0FE1-48FB-AF93-650A1559325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3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383E3-98FE-4AD0-BD73-EBD54E5C456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6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EFAC90-67AD-4740-A270-BFD396B1E57B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4AB0B8-3DB9-4842-8E94-DE496ACAB0B9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75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8A721C-56E5-4288-AC5D-53FFB81DEE3A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80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1C272-E0D6-42B6-A1C9-EFB09E32409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94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FD32DB-979A-40B7-97A1-178A3B4C4839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7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5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C77E97-94D1-47E3-AB27-228FDEEF9D9A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50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063CD5-473A-4B57-921A-79CD07BAAE3C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07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6B58EB-7711-48FE-8453-505FB1C922C4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0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21FE7-9FC4-45A5-8E00-0C9CEA827C42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20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D376F-BE9C-4FEB-A860-BA8F2D71D04A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21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A9E50-9B71-4007-82EC-6AE92124D55B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0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41281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7CCEC-F7F9-4724-BE77-5BA7A34D5394}" type="datetimeFigureOut">
              <a:rPr lang="el-GR" smtClean="0"/>
              <a:t>18/9/2023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2AEE-C410-4DFC-A37E-40701374CB1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810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7CCEC-F7F9-4724-BE77-5BA7A34D5394}" type="datetimeFigureOut">
              <a:rPr lang="el-GR" smtClean="0"/>
              <a:t>18/9/2023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2AEE-C410-4DFC-A37E-40701374CB1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738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055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03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7CCEC-F7F9-4724-BE77-5BA7A34D5394}" type="datetimeFigureOut">
              <a:rPr lang="el-GR" smtClean="0"/>
              <a:t>18/9/2023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2AEE-C410-4DFC-A37E-40701374CB1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75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47CCEC-F7F9-4724-BE77-5BA7A34D5394}" type="datetimeFigureOut">
              <a:rPr lang="el-GR" smtClean="0"/>
              <a:t>18/9/2023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2AEE-C410-4DFC-A37E-40701374CB1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939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25" y="254411"/>
            <a:ext cx="2352136" cy="939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319BA5-2876-4EFF-B1B3-10C19D39D7F3}"/>
              </a:ext>
            </a:extLst>
          </p:cNvPr>
          <p:cNvSpPr txBox="1"/>
          <p:nvPr userDrawn="1"/>
        </p:nvSpPr>
        <p:spPr>
          <a:xfrm>
            <a:off x="121739" y="6418263"/>
            <a:ext cx="1194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Project is co-funded by the European Regional Development Fund and by national funds of the countries participating in the </a:t>
            </a:r>
            <a:endParaRPr lang="el-GR" sz="1200" dirty="0"/>
          </a:p>
          <a:p>
            <a:pPr algn="ctr"/>
            <a:r>
              <a:rPr lang="en-US" sz="1200" dirty="0"/>
              <a:t>Interreg V-A “Greece-Bulgaria 2014-2020” Cooperation </a:t>
            </a:r>
            <a:r>
              <a:rPr lang="en-US" sz="1200" dirty="0" err="1"/>
              <a:t>Programme</a:t>
            </a:r>
            <a:r>
              <a:rPr lang="en-US" sz="1200" dirty="0"/>
              <a:t>.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64401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/>
        </p:nvGrpSpPr>
        <p:grpSpPr bwMode="auto">
          <a:xfrm>
            <a:off x="0" y="0"/>
            <a:ext cx="4267200" cy="6858000"/>
            <a:chOff x="0" y="0"/>
            <a:chExt cx="2016" cy="4320"/>
          </a:xfrm>
        </p:grpSpPr>
        <p:sp>
          <p:nvSpPr>
            <p:cNvPr id="1032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 5"/>
            <p:cNvSpPr>
              <a:spLocks/>
            </p:cNvSpPr>
            <p:nvPr userDrawn="1"/>
          </p:nvSpPr>
          <p:spPr bwMode="auto">
            <a:xfrm>
              <a:off x="288" y="0"/>
              <a:ext cx="1728" cy="735"/>
            </a:xfrm>
            <a:custGeom>
              <a:avLst/>
              <a:gdLst>
                <a:gd name="T0" fmla="*/ 1728 w 1728"/>
                <a:gd name="T1" fmla="*/ 0 h 735"/>
                <a:gd name="T2" fmla="*/ 1728 w 1728"/>
                <a:gd name="T3" fmla="*/ 480 h 735"/>
                <a:gd name="T4" fmla="*/ 380 w 1728"/>
                <a:gd name="T5" fmla="*/ 482 h 735"/>
                <a:gd name="T6" fmla="*/ 354 w 1728"/>
                <a:gd name="T7" fmla="*/ 480 h 735"/>
                <a:gd name="T8" fmla="*/ 308 w 1728"/>
                <a:gd name="T9" fmla="*/ 489 h 735"/>
                <a:gd name="T10" fmla="*/ 246 w 1728"/>
                <a:gd name="T11" fmla="*/ 531 h 735"/>
                <a:gd name="T12" fmla="*/ 206 w 1728"/>
                <a:gd name="T13" fmla="*/ 597 h 735"/>
                <a:gd name="T14" fmla="*/ 192 w 1728"/>
                <a:gd name="T15" fmla="*/ 666 h 735"/>
                <a:gd name="T16" fmla="*/ 192 w 1728"/>
                <a:gd name="T17" fmla="*/ 735 h 735"/>
                <a:gd name="T18" fmla="*/ 0 w 1728"/>
                <a:gd name="T19" fmla="*/ 735 h 735"/>
                <a:gd name="T20" fmla="*/ 0 w 1728"/>
                <a:gd name="T21" fmla="*/ 480 h 735"/>
                <a:gd name="T22" fmla="*/ 0 w 1728"/>
                <a:gd name="T23" fmla="*/ 0 h 735"/>
                <a:gd name="T24" fmla="*/ 1728 w 1728"/>
                <a:gd name="T25" fmla="*/ 0 h 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8" h="735">
                  <a:moveTo>
                    <a:pt x="1728" y="0"/>
                  </a:moveTo>
                  <a:lnTo>
                    <a:pt x="1728" y="480"/>
                  </a:lnTo>
                  <a:lnTo>
                    <a:pt x="380" y="482"/>
                  </a:lnTo>
                  <a:lnTo>
                    <a:pt x="354" y="480"/>
                  </a:lnTo>
                  <a:lnTo>
                    <a:pt x="308" y="489"/>
                  </a:lnTo>
                  <a:cubicBezTo>
                    <a:pt x="290" y="498"/>
                    <a:pt x="263" y="513"/>
                    <a:pt x="246" y="531"/>
                  </a:cubicBezTo>
                  <a:cubicBezTo>
                    <a:pt x="229" y="549"/>
                    <a:pt x="215" y="574"/>
                    <a:pt x="206" y="597"/>
                  </a:cubicBezTo>
                  <a:cubicBezTo>
                    <a:pt x="197" y="620"/>
                    <a:pt x="194" y="643"/>
                    <a:pt x="192" y="666"/>
                  </a:cubicBezTo>
                  <a:lnTo>
                    <a:pt x="192" y="735"/>
                  </a:lnTo>
                  <a:lnTo>
                    <a:pt x="0" y="735"/>
                  </a:lnTo>
                  <a:lnTo>
                    <a:pt x="0" y="480"/>
                  </a:lnTo>
                  <a:lnTo>
                    <a:pt x="0" y="0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4506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91251" y="6248401"/>
            <a:ext cx="53932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66"/>
                </a:solidFill>
              </a:rPr>
              <a:t>The Concept of a Border and Development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6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BB2AD8-CA55-4D15-A6F9-616DBDD4FE5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64" y="63637"/>
            <a:ext cx="2352136" cy="9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0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acebook.com/restaurant.ona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bi-g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osmos.restaurant.sofia/reviews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www.facebook.com/cosmos.restaurant.sofia/videos/90047905473023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855030" y="1902830"/>
            <a:ext cx="10640598" cy="3384549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4400" b="1" dirty="0" smtClean="0"/>
              <a:t> </a:t>
            </a:r>
            <a:r>
              <a:rPr lang="ru-RU" sz="3600" dirty="0">
                <a:solidFill>
                  <a:srgbClr val="0070C0"/>
                </a:solidFill>
                <a:latin typeface="Arial Black" panose="020B0A04020102020204" pitchFamily="34" charset="0"/>
              </a:rPr>
              <a:t>ИНОВАТИВНИ ПОДХОДИ И РЕШЕНИЯ ЗА РАЗВИТИЕ НА ПРЕДПРИЕМАЧЕСТВОТО В ТРАНСГРАНИЧНИЯ РЕГИОН </a:t>
            </a:r>
            <a:r>
              <a:rPr lang="ru-RU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Фокус –Традиционни храни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Златоград</a:t>
            </a:r>
            <a:br>
              <a:rPr lang="ru-RU" sz="3600" b="1" dirty="0" smtClean="0"/>
            </a:br>
            <a:r>
              <a:rPr lang="bg-BG" sz="3600" b="1" dirty="0" smtClean="0"/>
              <a:t>20 септември</a:t>
            </a:r>
            <a:r>
              <a:rPr lang="en-US" sz="3600" b="1" dirty="0" smtClean="0"/>
              <a:t> 2023</a:t>
            </a:r>
            <a:endParaRPr lang="el-GR" dirty="0"/>
          </a:p>
        </p:txBody>
      </p:sp>
      <p:pic>
        <p:nvPicPr>
          <p:cNvPr id="6" name="Εικόνα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0" y="6080126"/>
            <a:ext cx="83820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947" y="6005836"/>
            <a:ext cx="7905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0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08188" y="333375"/>
            <a:ext cx="7543800" cy="1047750"/>
          </a:xfrm>
        </p:spPr>
        <p:txBody>
          <a:bodyPr/>
          <a:lstStyle/>
          <a:p>
            <a:pPr eaLnBrk="1" hangingPunct="1"/>
            <a:r>
              <a:rPr lang="bg-BG" altLang="bg-BG" dirty="0" smtClean="0">
                <a:solidFill>
                  <a:srgbClr val="000000"/>
                </a:solidFill>
              </a:rPr>
              <a:t>Невъзможното </a:t>
            </a:r>
            <a:r>
              <a:rPr lang="bg-BG" altLang="bg-BG" dirty="0" smtClean="0">
                <a:solidFill>
                  <a:srgbClr val="000000"/>
                </a:solidFill>
              </a:rPr>
              <a:t>начинание</a:t>
            </a:r>
            <a:r>
              <a:rPr lang="en-US" altLang="bg-BG" dirty="0" smtClean="0">
                <a:solidFill>
                  <a:srgbClr val="000000"/>
                </a:solidFill>
              </a:rPr>
              <a:t>?</a:t>
            </a:r>
            <a:endParaRPr lang="bg-BG" altLang="bg-BG" dirty="0" smtClean="0">
              <a:solidFill>
                <a:srgbClr val="00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08189" y="1381125"/>
            <a:ext cx="7731125" cy="482282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defRPr/>
            </a:pPr>
            <a:r>
              <a:rPr lang="ru-RU" altLang="bg-BG" dirty="0"/>
              <a:t>Необикновен ресторант</a:t>
            </a:r>
          </a:p>
          <a:p>
            <a:pPr marL="0" indent="0" eaLnBrk="1" hangingPunct="1">
              <a:buNone/>
              <a:defRPr/>
            </a:pPr>
            <a:r>
              <a:rPr lang="ru-RU" altLang="bg-BG" dirty="0">
                <a:solidFill>
                  <a:srgbClr val="0070C0"/>
                </a:solidFill>
              </a:rPr>
              <a:t>ONÀ – </a:t>
            </a:r>
            <a:r>
              <a:rPr lang="ru-RU" altLang="bg-BG" dirty="0"/>
              <a:t>ресторант от </a:t>
            </a:r>
            <a:r>
              <a:rPr lang="ru-RU" altLang="bg-BG" dirty="0">
                <a:solidFill>
                  <a:srgbClr val="0070C0"/>
                </a:solidFill>
              </a:rPr>
              <a:t>висок клас в най-западналия </a:t>
            </a:r>
            <a:r>
              <a:rPr lang="ru-RU" altLang="bg-BG" dirty="0"/>
              <a:t>регион на </a:t>
            </a:r>
            <a:r>
              <a:rPr lang="ru-RU" altLang="bg-BG" dirty="0">
                <a:solidFill>
                  <a:srgbClr val="0070C0"/>
                </a:solidFill>
              </a:rPr>
              <a:t>България и на Европейския съюз, </a:t>
            </a:r>
          </a:p>
          <a:p>
            <a:pPr marL="0" indent="0" eaLnBrk="1" hangingPunct="1">
              <a:buNone/>
              <a:defRPr/>
            </a:pPr>
            <a:r>
              <a:rPr lang="ru-RU" altLang="bg-BG" dirty="0"/>
              <a:t>в с. Стакевци, Видинско</a:t>
            </a:r>
          </a:p>
          <a:p>
            <a:pPr marL="0" indent="0" eaLnBrk="1" hangingPunct="1">
              <a:buNone/>
              <a:defRPr/>
            </a:pPr>
            <a:r>
              <a:rPr lang="en-US" altLang="bg-BG" sz="2400" dirty="0" smtClean="0">
                <a:hlinkClick r:id="rId2"/>
              </a:rPr>
              <a:t>https</a:t>
            </a:r>
            <a:r>
              <a:rPr lang="en-US" altLang="bg-BG" sz="2400" dirty="0">
                <a:hlinkClick r:id="rId2"/>
              </a:rPr>
              <a:t>://www.facebook.com/restaurant.ona</a:t>
            </a:r>
            <a:endParaRPr lang="bg-BG" altLang="bg-BG" sz="2400" dirty="0"/>
          </a:p>
          <a:p>
            <a:pPr marL="0" indent="0" eaLnBrk="1" hangingPunct="1">
              <a:buNone/>
              <a:defRPr/>
            </a:pPr>
            <a:r>
              <a:rPr lang="bg-BG" altLang="bg-BG" sz="2000" dirty="0" smtClean="0"/>
              <a:t>Преди да отвори ресторанта:</a:t>
            </a:r>
          </a:p>
          <a:p>
            <a:pPr marL="0" indent="0" eaLnBrk="1" hangingPunct="1">
              <a:buNone/>
              <a:defRPr/>
            </a:pPr>
            <a:r>
              <a:rPr lang="en-US" altLang="bg-BG" dirty="0" smtClean="0"/>
              <a:t>“</a:t>
            </a:r>
            <a:r>
              <a:rPr lang="ru-RU" altLang="bg-BG" sz="2000" dirty="0" smtClean="0"/>
              <a:t>най-много </a:t>
            </a:r>
            <a:r>
              <a:rPr lang="ru-RU" altLang="bg-BG" sz="2000" dirty="0"/>
              <a:t>ме </a:t>
            </a:r>
            <a:r>
              <a:rPr lang="ru-RU" altLang="bg-BG" sz="2000" dirty="0" smtClean="0"/>
              <a:t>впечатли </a:t>
            </a:r>
            <a:r>
              <a:rPr lang="ru-RU" altLang="bg-BG" sz="2000" b="1" dirty="0" smtClean="0"/>
              <a:t>домашната </a:t>
            </a:r>
            <a:endParaRPr lang="en-US" altLang="bg-BG" sz="2000" b="1" dirty="0" smtClean="0"/>
          </a:p>
          <a:p>
            <a:pPr marL="0" indent="0" eaLnBrk="1" hangingPunct="1">
              <a:buNone/>
              <a:defRPr/>
            </a:pPr>
            <a:r>
              <a:rPr lang="ru-RU" altLang="bg-BG" sz="2000" b="1" dirty="0" smtClean="0"/>
              <a:t>храна</a:t>
            </a:r>
            <a:r>
              <a:rPr lang="en-US" altLang="bg-BG" sz="2000" dirty="0" smtClean="0"/>
              <a:t>…..</a:t>
            </a:r>
            <a:r>
              <a:rPr lang="ru-RU" altLang="bg-BG" sz="2000" dirty="0" smtClean="0"/>
              <a:t>Просто</a:t>
            </a:r>
            <a:r>
              <a:rPr lang="ru-RU" altLang="bg-BG" sz="2000" dirty="0"/>
              <a:t>, всичко беше домашно и адски вкусно. Въобще не дочаках да сервират месото. Наядох се като дзвер с хляб, лютеница, лютика, сирене, кашкавал, яйца</a:t>
            </a:r>
            <a:r>
              <a:rPr lang="ru-RU" altLang="bg-BG" sz="2000" dirty="0" smtClean="0"/>
              <a:t>...»</a:t>
            </a:r>
            <a:endParaRPr lang="en-US" altLang="bg-BG" dirty="0" smtClean="0"/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3657600"/>
            <a:ext cx="2171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344" y="1028700"/>
            <a:ext cx="3214688" cy="2800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78810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901337"/>
          </a:xfrm>
        </p:spPr>
        <p:txBody>
          <a:bodyPr/>
          <a:lstStyle/>
          <a:p>
            <a:r>
              <a:rPr lang="bg-BG" dirty="0" smtClean="0"/>
              <a:t>Иновативен лагер - взаимодействие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855873"/>
              </p:ext>
            </p:extLst>
          </p:nvPr>
        </p:nvGraphicFramePr>
        <p:xfrm>
          <a:off x="1117600" y="2180492"/>
          <a:ext cx="10256838" cy="3905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74B5D-0FE1-48FB-AF93-650A1559325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5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45635"/>
              </p:ext>
            </p:extLst>
          </p:nvPr>
        </p:nvGraphicFramePr>
        <p:xfrm>
          <a:off x="112345" y="1781908"/>
          <a:ext cx="11726008" cy="6091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31926" cy="1325563"/>
          </a:xfrm>
        </p:spPr>
        <p:txBody>
          <a:bodyPr/>
          <a:lstStyle/>
          <a:p>
            <a:r>
              <a:rPr lang="bg-BG" dirty="0" smtClean="0"/>
              <a:t>Формиране на предприемачески умения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899" y="1907177"/>
            <a:ext cx="11114453" cy="4277723"/>
          </a:xfrm>
        </p:spPr>
        <p:txBody>
          <a:bodyPr/>
          <a:lstStyle/>
          <a:p>
            <a:r>
              <a:rPr lang="bg-BG" b="1" dirty="0" smtClean="0"/>
              <a:t>Методика учене чрез правене</a:t>
            </a: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bg-BG" b="1" dirty="0" smtClean="0"/>
              <a:t>Умения чрез експериментиране</a:t>
            </a:r>
            <a:r>
              <a:rPr lang="en-US" b="1" dirty="0" smtClean="0"/>
              <a:t> 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2913010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69" y="58346"/>
            <a:ext cx="9190808" cy="861274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Иновативен лагер - динамика и резултати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7" y="1308522"/>
            <a:ext cx="4023983" cy="30171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90" y="998603"/>
            <a:ext cx="4150462" cy="322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b="9876"/>
          <a:stretch/>
        </p:blipFill>
        <p:spPr>
          <a:xfrm>
            <a:off x="315698" y="3793065"/>
            <a:ext cx="4191563" cy="249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90" y="3774361"/>
            <a:ext cx="3978690" cy="2984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30" y="3180779"/>
            <a:ext cx="3750744" cy="2813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0" y="1267264"/>
            <a:ext cx="3784244" cy="21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 txBox="1">
            <a:spLocks noGrp="1"/>
          </p:cNvSpPr>
          <p:nvPr>
            <p:ph type="title"/>
          </p:nvPr>
        </p:nvSpPr>
        <p:spPr>
          <a:xfrm>
            <a:off x="2612571" y="0"/>
            <a:ext cx="5759903" cy="1123404"/>
          </a:xfrm>
        </p:spPr>
        <p:txBody>
          <a:bodyPr>
            <a:normAutofit/>
          </a:bodyPr>
          <a:lstStyle/>
          <a:p>
            <a:pPr lvl="0"/>
            <a:r>
              <a:rPr lang="bg-BG" sz="3200" dirty="0" smtClean="0">
                <a:latin typeface="Bookman Old Style" pitchFamily="18"/>
              </a:rPr>
              <a:t>Бизнес идея –турове с традиционни храни</a:t>
            </a:r>
            <a:endParaRPr lang="bg-BG" sz="3200" dirty="0">
              <a:latin typeface="Bookman Old Style" pitchFamily="18"/>
            </a:endParaRPr>
          </a:p>
        </p:txBody>
      </p:sp>
      <p:sp>
        <p:nvSpPr>
          <p:cNvPr id="3" name="Контейнер за съдържание 2"/>
          <p:cNvSpPr txBox="1">
            <a:spLocks noGrp="1"/>
          </p:cNvSpPr>
          <p:nvPr>
            <p:ph idx="1"/>
          </p:nvPr>
        </p:nvSpPr>
        <p:spPr>
          <a:xfrm>
            <a:off x="0" y="1503858"/>
            <a:ext cx="6786567" cy="5354141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bg-BG" sz="3600" dirty="0" smtClean="0"/>
              <a:t>Конкуретно предимство</a:t>
            </a:r>
            <a:endParaRPr lang="bg-BG" sz="2400" dirty="0"/>
          </a:p>
          <a:p>
            <a:pPr lvl="0">
              <a:lnSpc>
                <a:spcPct val="80000"/>
              </a:lnSpc>
              <a:buFont typeface="Wingdings" pitchFamily="2"/>
              <a:buChar char="v"/>
            </a:pPr>
            <a:r>
              <a:rPr lang="ru-RU" dirty="0"/>
              <a:t>всеки клиент може да състави свой собствен пакет</a:t>
            </a:r>
          </a:p>
          <a:p>
            <a:pPr lvl="0">
              <a:lnSpc>
                <a:spcPct val="80000"/>
              </a:lnSpc>
              <a:buFont typeface="Wingdings" pitchFamily="2"/>
              <a:buChar char="v"/>
            </a:pPr>
            <a:r>
              <a:rPr lang="bg-BG" dirty="0" smtClean="0"/>
              <a:t>Изключителните ястия нас</a:t>
            </a:r>
            <a:r>
              <a:rPr lang="bg-BG" dirty="0"/>
              <a:t>. </a:t>
            </a:r>
            <a:r>
              <a:rPr lang="bg-BG" dirty="0" smtClean="0"/>
              <a:t>Габрене приготвяни само там –сармички от бутима, рачник с речни раци, млечник с диви билки</a:t>
            </a:r>
            <a:endParaRPr lang="bg-BG" dirty="0"/>
          </a:p>
          <a:p>
            <a:pPr lvl="0">
              <a:lnSpc>
                <a:spcPct val="80000"/>
              </a:lnSpc>
              <a:buFont typeface="Wingdings" pitchFamily="2"/>
              <a:buChar char="v"/>
            </a:pPr>
            <a:r>
              <a:rPr lang="bg-BG" dirty="0" smtClean="0"/>
              <a:t>Кестенов мед от Беласица</a:t>
            </a:r>
          </a:p>
          <a:p>
            <a:pPr lvl="0">
              <a:lnSpc>
                <a:spcPct val="80000"/>
              </a:lnSpc>
              <a:buFont typeface="Wingdings" pitchFamily="2"/>
              <a:buChar char="v"/>
            </a:pPr>
            <a:r>
              <a:rPr lang="bg-BG" dirty="0" smtClean="0"/>
              <a:t>Винарни </a:t>
            </a:r>
            <a:r>
              <a:rPr lang="bg-BG" dirty="0"/>
              <a:t>и дегустиране на </a:t>
            </a:r>
            <a:r>
              <a:rPr lang="bg-BG" dirty="0" smtClean="0"/>
              <a:t>вина</a:t>
            </a:r>
          </a:p>
          <a:p>
            <a:pPr lvl="0">
              <a:lnSpc>
                <a:spcPct val="80000"/>
              </a:lnSpc>
              <a:buFont typeface="Wingdings" pitchFamily="2"/>
              <a:buChar char="v"/>
            </a:pPr>
            <a:r>
              <a:rPr lang="bg-BG" dirty="0" smtClean="0"/>
              <a:t>Традиции от векове – изпращане на Великден, Тодоровден с ловене на раци</a:t>
            </a:r>
            <a:endParaRPr lang="bg-BG" dirty="0"/>
          </a:p>
          <a:p>
            <a:pPr marL="0" lvl="0" indent="0">
              <a:lnSpc>
                <a:spcPct val="80000"/>
              </a:lnSpc>
              <a:buNone/>
            </a:pPr>
            <a:endParaRPr lang="bg-BG" b="1" i="1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71692" cy="13993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3924">
            <a:off x="7755761" y="4591287"/>
            <a:ext cx="3135825" cy="1929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3079">
            <a:off x="6564270" y="2782551"/>
            <a:ext cx="2834649" cy="1890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9612">
            <a:off x="9806943" y="1271588"/>
            <a:ext cx="2143125" cy="18386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3056">
            <a:off x="6382068" y="1052803"/>
            <a:ext cx="3431313" cy="16623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Картина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1468">
            <a:off x="9502063" y="3228081"/>
            <a:ext cx="2596756" cy="1683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990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69" y="365126"/>
            <a:ext cx="9522822" cy="812712"/>
          </a:xfrm>
        </p:spPr>
        <p:txBody>
          <a:bodyPr>
            <a:normAutofit/>
          </a:bodyPr>
          <a:lstStyle/>
          <a:p>
            <a:r>
              <a:rPr lang="bg-BG" sz="4000" dirty="0"/>
              <a:t>Иновативен </a:t>
            </a:r>
            <a:r>
              <a:rPr lang="bg-BG" sz="4000" dirty="0" smtClean="0"/>
              <a:t>лагер - динамика </a:t>
            </a:r>
            <a:r>
              <a:rPr lang="bg-BG" sz="4000" dirty="0"/>
              <a:t>и резултати</a:t>
            </a:r>
            <a:endParaRPr lang="en-US" sz="4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" y="1407807"/>
            <a:ext cx="3984789" cy="29899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35" y="1245872"/>
            <a:ext cx="3476299" cy="2607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6"/>
          <a:stretch/>
        </p:blipFill>
        <p:spPr>
          <a:xfrm>
            <a:off x="821375" y="3938510"/>
            <a:ext cx="3842226" cy="2413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7"/>
          <a:stretch/>
        </p:blipFill>
        <p:spPr>
          <a:xfrm>
            <a:off x="4022315" y="1404156"/>
            <a:ext cx="4391115" cy="2538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03" y="3566726"/>
            <a:ext cx="3842226" cy="2882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30" y="3703970"/>
            <a:ext cx="3476299" cy="26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Работно посещение Солун</a:t>
            </a:r>
            <a:br>
              <a:rPr lang="bg-BG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4" y="1153373"/>
            <a:ext cx="4318296" cy="2429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50" y="959542"/>
            <a:ext cx="4150462" cy="2334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4" y="3534408"/>
            <a:ext cx="4028389" cy="2265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41" y="3291262"/>
            <a:ext cx="4882896" cy="2746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686" y="1250965"/>
            <a:ext cx="3511314" cy="263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28" y="3878920"/>
            <a:ext cx="3662172" cy="20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8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00947" y="288506"/>
            <a:ext cx="8930444" cy="1325563"/>
          </a:xfrm>
        </p:spPr>
        <p:txBody>
          <a:bodyPr/>
          <a:lstStyle/>
          <a:p>
            <a:r>
              <a:rPr lang="bg-BG" b="0" dirty="0" smtClean="0"/>
              <a:t>Благодаря!</a:t>
            </a:r>
            <a:br>
              <a:rPr lang="bg-BG" b="0" dirty="0" smtClean="0"/>
            </a:br>
            <a:r>
              <a:rPr lang="en-US" b="0" dirty="0" smtClean="0"/>
              <a:t>Thank you for your attention!</a:t>
            </a:r>
            <a:endParaRPr lang="bg-BG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700" y="1512277"/>
            <a:ext cx="9956800" cy="4672623"/>
          </a:xfrm>
        </p:spPr>
        <p:txBody>
          <a:bodyPr/>
          <a:lstStyle/>
          <a:p>
            <a:pPr marL="0" indent="0">
              <a:buNone/>
            </a:pPr>
            <a:endParaRPr lang="bg-BG" b="1" dirty="0" smtClean="0"/>
          </a:p>
          <a:p>
            <a:pPr marL="0" indent="0">
              <a:buNone/>
            </a:pPr>
            <a:r>
              <a:rPr lang="en-US" b="1" dirty="0" err="1" smtClean="0"/>
              <a:t>Rositsa</a:t>
            </a:r>
            <a:r>
              <a:rPr lang="en-US" b="1" dirty="0" smtClean="0"/>
              <a:t> </a:t>
            </a:r>
            <a:r>
              <a:rPr lang="en-US" b="1" dirty="0" err="1" smtClean="0"/>
              <a:t>Djambazova</a:t>
            </a:r>
            <a:r>
              <a:rPr lang="en-US" b="1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Director </a:t>
            </a:r>
          </a:p>
          <a:p>
            <a:pPr marL="0" indent="0">
              <a:buNone/>
            </a:pPr>
            <a:r>
              <a:rPr lang="en-US" b="1" dirty="0" smtClean="0"/>
              <a:t>Business Incubator – Gotse Delchev</a:t>
            </a:r>
          </a:p>
          <a:p>
            <a:pPr marL="0" indent="0">
              <a:buNone/>
            </a:pPr>
            <a:r>
              <a:rPr lang="en-US" dirty="0" smtClean="0"/>
              <a:t>Bulgaria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www.bi-gd.org</a:t>
            </a: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bi_gd@abv.bg</a:t>
            </a:r>
          </a:p>
          <a:p>
            <a:pPr marL="0" indent="0">
              <a:buNone/>
            </a:pPr>
            <a:r>
              <a:rPr lang="en-US" sz="2400" dirty="0" smtClean="0"/>
              <a:t>@</a:t>
            </a:r>
            <a:r>
              <a:rPr lang="en-US" sz="2400" dirty="0" err="1" smtClean="0"/>
              <a:t>businessincubatorgdelchev</a:t>
            </a:r>
            <a:endParaRPr lang="bg-BG" sz="2400" dirty="0"/>
          </a:p>
        </p:txBody>
      </p:sp>
      <p:sp>
        <p:nvSpPr>
          <p:cNvPr id="4" name="AutoShape 2" descr="Facebook Lite – Приложения в Google Play"/>
          <p:cNvSpPr>
            <a:spLocks noChangeAspect="1" noChangeArrowheads="1"/>
          </p:cNvSpPr>
          <p:nvPr/>
        </p:nvSpPr>
        <p:spPr bwMode="auto">
          <a:xfrm>
            <a:off x="155575" y="-990600"/>
            <a:ext cx="20669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5" y="4974380"/>
            <a:ext cx="558931" cy="558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" y="4500137"/>
            <a:ext cx="593148" cy="5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649" y="120677"/>
            <a:ext cx="9470572" cy="1045989"/>
          </a:xfrm>
        </p:spPr>
        <p:txBody>
          <a:bodyPr>
            <a:normAutofit/>
          </a:bodyPr>
          <a:lstStyle/>
          <a:p>
            <a:r>
              <a:rPr lang="bg-BG" sz="3200" dirty="0" smtClean="0"/>
              <a:t>Комплексен </a:t>
            </a:r>
            <a:r>
              <a:rPr lang="en-US" sz="3200" dirty="0" smtClean="0"/>
              <a:t>Bu</a:t>
            </a:r>
            <a:r>
              <a:rPr lang="bg-BG" sz="3200" dirty="0" smtClean="0"/>
              <a:t>4</a:t>
            </a:r>
            <a:r>
              <a:rPr lang="en-US" sz="3200" dirty="0" err="1" smtClean="0"/>
              <a:t>Inno</a:t>
            </a:r>
            <a:r>
              <a:rPr lang="en-US" sz="3200" dirty="0" smtClean="0"/>
              <a:t> </a:t>
            </a:r>
            <a:r>
              <a:rPr lang="bg-BG" sz="3200" dirty="0" smtClean="0"/>
              <a:t>подход за предприемачески знания и умения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573270"/>
              </p:ext>
            </p:extLst>
          </p:nvPr>
        </p:nvGraphicFramePr>
        <p:xfrm>
          <a:off x="828404" y="1023256"/>
          <a:ext cx="10515600" cy="5408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973141" y="1519644"/>
            <a:ext cx="6113391" cy="4899773"/>
            <a:chOff x="2868637" y="1611085"/>
            <a:chExt cx="6113391" cy="4899773"/>
          </a:xfrm>
        </p:grpSpPr>
        <p:sp>
          <p:nvSpPr>
            <p:cNvPr id="5" name="Right Arrow 4"/>
            <p:cNvSpPr/>
            <p:nvPr/>
          </p:nvSpPr>
          <p:spPr>
            <a:xfrm>
              <a:off x="4879631" y="3065416"/>
              <a:ext cx="508143" cy="42367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5739384" y="2669177"/>
              <a:ext cx="484632" cy="48768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4935051" y="4149635"/>
              <a:ext cx="452723" cy="48463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>
              <a:off x="5739384" y="4634267"/>
              <a:ext cx="484632" cy="444139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Arrow 9"/>
            <p:cNvSpPr/>
            <p:nvPr/>
          </p:nvSpPr>
          <p:spPr>
            <a:xfrm>
              <a:off x="6575627" y="4062549"/>
              <a:ext cx="452192" cy="48463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6679474" y="3065416"/>
              <a:ext cx="478974" cy="48463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rved Down Arrow 15"/>
            <p:cNvSpPr/>
            <p:nvPr/>
          </p:nvSpPr>
          <p:spPr>
            <a:xfrm>
              <a:off x="6867038" y="1611085"/>
              <a:ext cx="1057762" cy="566057"/>
            </a:xfrm>
            <a:prstGeom prst="curved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urved Left Arrow 16"/>
            <p:cNvSpPr/>
            <p:nvPr/>
          </p:nvSpPr>
          <p:spPr>
            <a:xfrm>
              <a:off x="8250508" y="3570296"/>
              <a:ext cx="731520" cy="10842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urved Left Arrow 17"/>
            <p:cNvSpPr/>
            <p:nvPr/>
          </p:nvSpPr>
          <p:spPr>
            <a:xfrm rot="4228319">
              <a:off x="6901866" y="5540588"/>
              <a:ext cx="731520" cy="12090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urved Left Arrow 18"/>
            <p:cNvSpPr/>
            <p:nvPr/>
          </p:nvSpPr>
          <p:spPr>
            <a:xfrm rot="7097326">
              <a:off x="4236351" y="5432515"/>
              <a:ext cx="731520" cy="121615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urved Down Arrow 19"/>
            <p:cNvSpPr/>
            <p:nvPr/>
          </p:nvSpPr>
          <p:spPr>
            <a:xfrm rot="16200000">
              <a:off x="2724383" y="3298062"/>
              <a:ext cx="1216152" cy="92764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Left-Right Arrow 20"/>
            <p:cNvSpPr/>
            <p:nvPr/>
          </p:nvSpPr>
          <p:spPr>
            <a:xfrm rot="968867">
              <a:off x="4754879" y="5052497"/>
              <a:ext cx="757645" cy="484632"/>
            </a:xfrm>
            <a:prstGeom prst="left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946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316298" y="973954"/>
            <a:ext cx="7589838" cy="1325562"/>
          </a:xfrm>
        </p:spPr>
        <p:txBody>
          <a:bodyPr/>
          <a:lstStyle/>
          <a:p>
            <a:pPr algn="ctr" eaLnBrk="1" hangingPunct="1"/>
            <a:r>
              <a:rPr lang="bg-BG" altLang="bg-BG" sz="3200" dirty="0" smtClean="0"/>
              <a:t>Комплексен подход за предприемачески знания и умения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332410" y="2420938"/>
            <a:ext cx="10371910" cy="3763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bg-BG" altLang="en-US" dirty="0" smtClean="0"/>
              <a:t>Взаимосвързани и надграждащи се компоненти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bg-BG" altLang="en-US" dirty="0" smtClean="0"/>
              <a:t>Активно включване в процеса на всички заинтересовани: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bg-BG" altLang="en-US" dirty="0" smtClean="0"/>
              <a:t>Участници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bg-BG" altLang="en-US" dirty="0" smtClean="0"/>
              <a:t>Образователна система: Университет и гимназии, обучители и ментори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bg-BG" altLang="en-US" dirty="0" smtClean="0"/>
              <a:t>Наука и изследвания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bg-BG" altLang="en-US" dirty="0" smtClean="0"/>
              <a:t>Предприемачи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189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Обучителни модули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74B5D-0FE1-48FB-AF93-650A1559325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077" r="30901" b="33789"/>
          <a:stretch/>
        </p:blipFill>
        <p:spPr>
          <a:xfrm>
            <a:off x="6299200" y="0"/>
            <a:ext cx="3422468" cy="3442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970" t="17229" r="35268" b="6316"/>
          <a:stretch/>
        </p:blipFill>
        <p:spPr>
          <a:xfrm>
            <a:off x="774006" y="1904999"/>
            <a:ext cx="3340794" cy="4827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849" t="17797" r="29303" b="7323"/>
          <a:stretch/>
        </p:blipFill>
        <p:spPr>
          <a:xfrm>
            <a:off x="3667761" y="2794363"/>
            <a:ext cx="4162436" cy="3824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473" t="15812" r="26815" b="15306"/>
          <a:stretch/>
        </p:blipFill>
        <p:spPr>
          <a:xfrm>
            <a:off x="7829543" y="3153912"/>
            <a:ext cx="4361803" cy="3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541" y="1109052"/>
            <a:ext cx="9949543" cy="452176"/>
          </a:xfrm>
        </p:spPr>
        <p:txBody>
          <a:bodyPr/>
          <a:lstStyle/>
          <a:p>
            <a:r>
              <a:rPr lang="bg-BG" dirty="0" smtClean="0"/>
              <a:t>Уъркшоп Дигитален маркетинг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1" y="1366576"/>
            <a:ext cx="10257367" cy="47199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74B5D-0FE1-48FB-AF93-650A1559325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968" y="4247083"/>
            <a:ext cx="4500000" cy="253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84" y="1578877"/>
            <a:ext cx="5184000" cy="29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84" y="1791502"/>
            <a:ext cx="4428000" cy="2490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84" y="3675740"/>
            <a:ext cx="5364000" cy="30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424" y="3401568"/>
            <a:ext cx="4608576" cy="345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383" y="585218"/>
            <a:ext cx="10566400" cy="1143000"/>
          </a:xfrm>
        </p:spPr>
        <p:txBody>
          <a:bodyPr/>
          <a:lstStyle/>
          <a:p>
            <a:r>
              <a:rPr lang="bg-BG" dirty="0"/>
              <a:t>Уъркшоп Дигитален маркетинг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851" y="1905001"/>
            <a:ext cx="9951117" cy="4181476"/>
          </a:xfrm>
        </p:spPr>
        <p:txBody>
          <a:bodyPr/>
          <a:lstStyle/>
          <a:p>
            <a:r>
              <a:rPr lang="bg-BG" dirty="0" smtClean="0"/>
              <a:t>Генериране на предприемачески идеи</a:t>
            </a:r>
          </a:p>
          <a:p>
            <a:r>
              <a:rPr lang="bg-BG" dirty="0" smtClean="0"/>
              <a:t>Оценка</a:t>
            </a:r>
          </a:p>
          <a:p>
            <a:r>
              <a:rPr lang="bg-BG" dirty="0" smtClean="0"/>
              <a:t>Практични знания по дигитален маркетинг</a:t>
            </a:r>
          </a:p>
          <a:p>
            <a:r>
              <a:rPr lang="bg-BG" dirty="0" smtClean="0"/>
              <a:t>Придобиване на умения чрез </a:t>
            </a:r>
            <a:br>
              <a:rPr lang="bg-BG" dirty="0" smtClean="0"/>
            </a:br>
            <a:r>
              <a:rPr lang="bg-BG" dirty="0" smtClean="0"/>
              <a:t>работа в екипи по маркетиране </a:t>
            </a:r>
            <a:br>
              <a:rPr lang="bg-BG" dirty="0" smtClean="0"/>
            </a:br>
            <a:r>
              <a:rPr lang="bg-BG" dirty="0" smtClean="0"/>
              <a:t>на бизнес идеята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74B5D-0FE1-48FB-AF93-650A15593251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62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4766"/>
            <a:ext cx="10566400" cy="1776548"/>
          </a:xfrm>
        </p:spPr>
        <p:txBody>
          <a:bodyPr/>
          <a:lstStyle/>
          <a:p>
            <a:r>
              <a:rPr lang="bg-BG" sz="3200" dirty="0" smtClean="0"/>
              <a:t>Семинар Иновации, Диферсификация и Устойчивост в земеделието и хранителната промишленост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1" y="2438400"/>
            <a:ext cx="10257367" cy="3648077"/>
          </a:xfrm>
        </p:spPr>
        <p:txBody>
          <a:bodyPr/>
          <a:lstStyle/>
          <a:p>
            <a:pPr marL="0" indent="0">
              <a:buNone/>
            </a:pPr>
            <a:r>
              <a:rPr lang="bg-BG" dirty="0" smtClean="0"/>
              <a:t>МСП в сектора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374B5D-0FE1-48FB-AF93-650A15593251}" type="slidenum">
              <a:rPr kumimoji="0" lang="en-US" alt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2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0" y="2908073"/>
            <a:ext cx="4680000" cy="35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94" y="2935073"/>
            <a:ext cx="4644000" cy="34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49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3191" y="1060861"/>
            <a:ext cx="10016104" cy="4639910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/>
              <a:t>Успешна практика</a:t>
            </a:r>
            <a:r>
              <a:rPr lang="bg-BG" dirty="0" smtClean="0"/>
              <a:t>:</a:t>
            </a:r>
          </a:p>
          <a:p>
            <a:pPr marL="0" indent="0">
              <a:buNone/>
            </a:pPr>
            <a:r>
              <a:rPr lang="bg-BG" dirty="0" smtClean="0"/>
              <a:t>Съчетаване на традиционна и гурме </a:t>
            </a:r>
          </a:p>
          <a:p>
            <a:pPr marL="0" indent="0">
              <a:buNone/>
            </a:pPr>
            <a:r>
              <a:rPr lang="bg-BG" dirty="0" smtClean="0"/>
              <a:t>Иновативност и вкусът от </a:t>
            </a:r>
          </a:p>
          <a:p>
            <a:pPr marL="0" indent="0">
              <a:buNone/>
            </a:pPr>
            <a:r>
              <a:rPr lang="bg-BG" dirty="0" smtClean="0"/>
              <a:t>„доброто старо време“</a:t>
            </a:r>
          </a:p>
          <a:p>
            <a:pPr marL="0" indent="0">
              <a:buNone/>
            </a:pPr>
            <a:r>
              <a:rPr lang="bg-BG" dirty="0" smtClean="0"/>
              <a:t>Увеличаване на разпознаваемостта</a:t>
            </a:r>
          </a:p>
          <a:p>
            <a:pPr marL="0" indent="0">
              <a:buNone/>
            </a:pPr>
            <a:r>
              <a:rPr lang="bg-BG" dirty="0" smtClean="0"/>
              <a:t>Опитване на нещо ново и вълнуващо</a:t>
            </a:r>
          </a:p>
          <a:p>
            <a:pPr marL="0" indent="0">
              <a:buNone/>
            </a:pPr>
            <a:r>
              <a:rPr lang="ru-RU" sz="2000" dirty="0">
                <a:hlinkClick r:id="rId2"/>
              </a:rPr>
              <a:t>https://</a:t>
            </a:r>
            <a:r>
              <a:rPr lang="ru-RU" sz="2000" dirty="0" smtClean="0">
                <a:hlinkClick r:id="rId2"/>
              </a:rPr>
              <a:t>www.facebook.com/cosmos.restaurant.sofia/videos/900479054730231</a:t>
            </a:r>
            <a:endParaRPr lang="ru-RU" sz="2000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«Обявихме</a:t>
            </a:r>
            <a:r>
              <a:rPr lang="ru-RU" sz="2400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, че </a:t>
            </a:r>
            <a:r>
              <a:rPr lang="ru-RU" sz="2400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ще </a:t>
            </a:r>
            <a:r>
              <a:rPr lang="ru-RU" sz="2400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готви леля Дешка и получихме </a:t>
            </a:r>
            <a:endParaRPr lang="ru-RU" sz="2400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15 резервации.</a:t>
            </a:r>
            <a:endParaRPr lang="ru-RU" sz="2400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До края на деня напълнихме ресторант </a:t>
            </a:r>
            <a:r>
              <a:rPr lang="ru-RU" sz="2400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Космос»</a:t>
            </a:r>
          </a:p>
          <a:p>
            <a:pPr marL="0" indent="0">
              <a:buNone/>
            </a:pPr>
            <a:endParaRPr lang="ru-RU" sz="2000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>
                <a:hlinkClick r:id="rId3"/>
              </a:rPr>
              <a:t>https://</a:t>
            </a:r>
            <a:r>
              <a:rPr lang="ru-RU" sz="2000" dirty="0" smtClean="0">
                <a:hlinkClick r:id="rId3"/>
              </a:rPr>
              <a:t>www.facebook.com/cosmos.restaurant.sofia/reviews</a:t>
            </a:r>
            <a:r>
              <a:rPr lang="ru-RU" sz="2000" dirty="0" smtClean="0"/>
              <a:t> </a:t>
            </a:r>
            <a:endParaRPr lang="ru-RU" sz="2000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"/>
            <a:ext cx="2882296" cy="115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909" y="656255"/>
            <a:ext cx="2539429" cy="19066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https://cosmosbg.com/panel/uploads/image/eg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1976757"/>
            <a:ext cx="2667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3769"/>
          <a:stretch/>
        </p:blipFill>
        <p:spPr>
          <a:xfrm>
            <a:off x="8309986" y="4587101"/>
            <a:ext cx="3882013" cy="22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62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479" y="1275775"/>
            <a:ext cx="10485138" cy="1859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bg-BG" dirty="0" smtClean="0"/>
              <a:t>Пример сътрудничество </a:t>
            </a:r>
            <a:br>
              <a:rPr lang="bg-BG" dirty="0" smtClean="0"/>
            </a:br>
            <a:r>
              <a:rPr lang="bg-BG" dirty="0" smtClean="0"/>
              <a:t>хотел-традиционни храни-</a:t>
            </a:r>
            <a:br>
              <a:rPr lang="bg-BG" dirty="0" smtClean="0"/>
            </a:br>
            <a:r>
              <a:rPr lang="bg-BG" dirty="0" smtClean="0"/>
              <a:t>местни продукти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bg-BG" dirty="0" smtClean="0"/>
              <a:t>Ягодина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09" y="3733800"/>
            <a:ext cx="5554133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79" y="4032504"/>
            <a:ext cx="5023104" cy="2825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563" y="1065193"/>
            <a:ext cx="3168352" cy="2369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3277757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369</Words>
  <Application>Microsoft Office PowerPoint</Application>
  <PresentationFormat>Widescreen</PresentationFormat>
  <Paragraphs>92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Bookman Old Style</vt:lpstr>
      <vt:lpstr>Calibri</vt:lpstr>
      <vt:lpstr>Calibri Light</vt:lpstr>
      <vt:lpstr>Times New Roman</vt:lpstr>
      <vt:lpstr>Wingdings</vt:lpstr>
      <vt:lpstr>Θέμα του Office</vt:lpstr>
      <vt:lpstr>1_Capsules</vt:lpstr>
      <vt:lpstr>                     ИНОВАТИВНИ ПОДХОДИ И РЕШЕНИЯ ЗА РАЗВИТИЕ НА ПРЕДПРИЕМАЧЕСТВОТО В ТРАНСГРАНИЧНИЯ РЕГИОН   Фокус –Традиционни храни Златоград 20 септември 2023</vt:lpstr>
      <vt:lpstr>Комплексен Bu4Inno подход за предприемачески знания и умения</vt:lpstr>
      <vt:lpstr>Комплексен подход за предприемачески знания и умения</vt:lpstr>
      <vt:lpstr>Обучителни модули</vt:lpstr>
      <vt:lpstr>Уъркшоп Дигитален маркетинг</vt:lpstr>
      <vt:lpstr>Уъркшоп Дигитален маркетинг</vt:lpstr>
      <vt:lpstr>Семинар Иновации, Диферсификация и Устойчивост в земеделието и хранителната промишленост</vt:lpstr>
      <vt:lpstr>PowerPoint Presentation</vt:lpstr>
      <vt:lpstr>  Пример сътрудничество  хотел-традиционни храни- местни продукти Ягодина</vt:lpstr>
      <vt:lpstr>Невъзможното начинание?</vt:lpstr>
      <vt:lpstr>Иновативен лагер - взаимодействие</vt:lpstr>
      <vt:lpstr>Формиране на предприемачески умения</vt:lpstr>
      <vt:lpstr>Иновативен лагер - динамика и резултати</vt:lpstr>
      <vt:lpstr>Бизнес идея –турове с традиционни храни</vt:lpstr>
      <vt:lpstr>Иновативен лагер - динамика и резултати</vt:lpstr>
      <vt:lpstr>Работно посещение Солун </vt:lpstr>
      <vt:lpstr>Благодаря! 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ΠΑΝΑΓΙΩΤΗΣ ΜΑΔΕΣΗΣ</dc:creator>
  <cp:lastModifiedBy>Admin</cp:lastModifiedBy>
  <cp:revision>132</cp:revision>
  <dcterms:created xsi:type="dcterms:W3CDTF">2022-06-21T13:11:57Z</dcterms:created>
  <dcterms:modified xsi:type="dcterms:W3CDTF">2023-09-18T08:06:54Z</dcterms:modified>
</cp:coreProperties>
</file>